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614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B398F-8257-474B-9F26-2E6C54C77C12}" type="datetimeFigureOut">
              <a:rPr lang="pt-BR" smtClean="0"/>
              <a:t>17/09/2016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3580-E886-4C30-A32F-53435B4C49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225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B398F-8257-474B-9F26-2E6C54C77C12}" type="datetimeFigureOut">
              <a:rPr lang="pt-BR" smtClean="0"/>
              <a:t>17/09/2016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3580-E886-4C30-A32F-53435B4C49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1616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B398F-8257-474B-9F26-2E6C54C77C12}" type="datetimeFigureOut">
              <a:rPr lang="pt-BR" smtClean="0"/>
              <a:t>17/09/2016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3580-E886-4C30-A32F-53435B4C49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2601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B398F-8257-474B-9F26-2E6C54C77C12}" type="datetimeFigureOut">
              <a:rPr lang="pt-BR" smtClean="0"/>
              <a:t>17/09/2016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3580-E886-4C30-A32F-53435B4C49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805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B398F-8257-474B-9F26-2E6C54C77C12}" type="datetimeFigureOut">
              <a:rPr lang="pt-BR" smtClean="0"/>
              <a:t>17/09/2016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3580-E886-4C30-A32F-53435B4C49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350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B398F-8257-474B-9F26-2E6C54C77C12}" type="datetimeFigureOut">
              <a:rPr lang="pt-BR" smtClean="0"/>
              <a:t>17/09/2016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3580-E886-4C30-A32F-53435B4C49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4051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B398F-8257-474B-9F26-2E6C54C77C12}" type="datetimeFigureOut">
              <a:rPr lang="pt-BR" smtClean="0"/>
              <a:t>17/09/2016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3580-E886-4C30-A32F-53435B4C49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715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B398F-8257-474B-9F26-2E6C54C77C12}" type="datetimeFigureOut">
              <a:rPr lang="pt-BR" smtClean="0"/>
              <a:t>17/09/2016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3580-E886-4C30-A32F-53435B4C49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0500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B398F-8257-474B-9F26-2E6C54C77C12}" type="datetimeFigureOut">
              <a:rPr lang="pt-BR" smtClean="0"/>
              <a:t>17/09/2016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3580-E886-4C30-A32F-53435B4C49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405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B398F-8257-474B-9F26-2E6C54C77C12}" type="datetimeFigureOut">
              <a:rPr lang="pt-BR" smtClean="0"/>
              <a:t>17/09/2016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3580-E886-4C30-A32F-53435B4C49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3876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B398F-8257-474B-9F26-2E6C54C77C12}" type="datetimeFigureOut">
              <a:rPr lang="pt-BR" smtClean="0"/>
              <a:t>17/09/2016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73580-E886-4C30-A32F-53435B4C49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8420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B398F-8257-474B-9F26-2E6C54C77C12}" type="datetimeFigureOut">
              <a:rPr lang="pt-BR" smtClean="0"/>
              <a:t>17/09/2016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73580-E886-4C30-A32F-53435B4C49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9935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9282545" y="1939636"/>
            <a:ext cx="2438400" cy="33435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/>
          <a:srcRect l="41026" t="22365" r="29744" b="9943"/>
          <a:stretch/>
        </p:blipFill>
        <p:spPr>
          <a:xfrm>
            <a:off x="3704492" y="99646"/>
            <a:ext cx="5111735" cy="6658708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9356436" y="2078183"/>
            <a:ext cx="2262909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100" i="1" dirty="0"/>
              <a:t>Escreva aqui o tipo de atividade desenvolvida e explique em forma de relatório sobre as atividades desenvolvidas, evidenciando o que foi aprendido, as habilidades e competências que foram desenvolvidas e como essas atividades agregaram valor para sua formação, conhecimento e desenvolvimento profissional. Use linguagem profissional. Não use texto de outro aluno (mesmo que a atividade desenvolvida seja a mesma) nem use textos de atividades já entregues (mesmo que a atividade seja a mesma).</a:t>
            </a:r>
            <a:endParaRPr lang="pt-BR" sz="1100" dirty="0"/>
          </a:p>
          <a:p>
            <a:endParaRPr lang="pt-BR" dirty="0"/>
          </a:p>
        </p:txBody>
      </p:sp>
      <p:cxnSp>
        <p:nvCxnSpPr>
          <p:cNvPr id="8" name="Conector de Seta Reta 7"/>
          <p:cNvCxnSpPr/>
          <p:nvPr/>
        </p:nvCxnSpPr>
        <p:spPr>
          <a:xfrm flipH="1" flipV="1">
            <a:off x="6260359" y="4756727"/>
            <a:ext cx="3585605" cy="39922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Retângulo 8"/>
          <p:cNvSpPr/>
          <p:nvPr/>
        </p:nvSpPr>
        <p:spPr>
          <a:xfrm>
            <a:off x="623454" y="1639454"/>
            <a:ext cx="2438400" cy="169281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697345" y="1778001"/>
            <a:ext cx="2262909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100" i="1" dirty="0"/>
              <a:t>Coloque a data na qual a atividade se desenvolveu, se for publicação, a data da publicação.</a:t>
            </a:r>
          </a:p>
          <a:p>
            <a:pPr algn="just"/>
            <a:r>
              <a:rPr lang="pt-BR" sz="1100" i="1" dirty="0"/>
              <a:t>Se for uma atividade que duro mais de um dia colocar data de início e fim, por exemplo: 11/05/2016 a 20/07/2016 </a:t>
            </a:r>
            <a:endParaRPr lang="pt-BR" sz="1100" dirty="0"/>
          </a:p>
          <a:p>
            <a:endParaRPr lang="pt-BR" dirty="0"/>
          </a:p>
        </p:txBody>
      </p:sp>
      <p:cxnSp>
        <p:nvCxnSpPr>
          <p:cNvPr id="11" name="Conector de Seta Reta 10"/>
          <p:cNvCxnSpPr/>
          <p:nvPr/>
        </p:nvCxnSpPr>
        <p:spPr>
          <a:xfrm>
            <a:off x="2872509" y="3154322"/>
            <a:ext cx="1256146" cy="17795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Retângulo 13"/>
          <p:cNvSpPr/>
          <p:nvPr/>
        </p:nvSpPr>
        <p:spPr>
          <a:xfrm>
            <a:off x="697345" y="5533334"/>
            <a:ext cx="2438400" cy="58590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778518" y="5702697"/>
            <a:ext cx="22629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100" i="1" dirty="0"/>
              <a:t>Esta é a data de entrega do relato</a:t>
            </a:r>
          </a:p>
          <a:p>
            <a:pPr algn="just"/>
            <a:r>
              <a:rPr lang="pt-BR" sz="1100" i="1" dirty="0"/>
              <a:t>Assinatura do aluno.</a:t>
            </a:r>
            <a:endParaRPr lang="pt-BR" sz="1100" dirty="0"/>
          </a:p>
          <a:p>
            <a:endParaRPr lang="pt-BR" dirty="0"/>
          </a:p>
        </p:txBody>
      </p:sp>
      <p:cxnSp>
        <p:nvCxnSpPr>
          <p:cNvPr id="16" name="Conector de Seta Reta 15"/>
          <p:cNvCxnSpPr/>
          <p:nvPr/>
        </p:nvCxnSpPr>
        <p:spPr>
          <a:xfrm>
            <a:off x="2784764" y="6084915"/>
            <a:ext cx="1256146" cy="17795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8102929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1866b712-1ed2-456a-aa21-ff2b7f006c0d.mdb"/>
  <p:tag name="ARS_RESPONSE_PERSONNUM" val="3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136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Washington Lemos</dc:creator>
  <cp:lastModifiedBy>Washington Lemos</cp:lastModifiedBy>
  <cp:revision>3</cp:revision>
  <dcterms:created xsi:type="dcterms:W3CDTF">2016-07-19T21:58:09Z</dcterms:created>
  <dcterms:modified xsi:type="dcterms:W3CDTF">2016-09-17T12:59:47Z</dcterms:modified>
</cp:coreProperties>
</file>