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6"/>
  </p:notesMasterIdLst>
  <p:sldIdLst>
    <p:sldId id="301" r:id="rId3"/>
    <p:sldId id="352" r:id="rId4"/>
    <p:sldId id="366" r:id="rId5"/>
    <p:sldId id="379" r:id="rId6"/>
    <p:sldId id="380" r:id="rId7"/>
    <p:sldId id="381" r:id="rId8"/>
    <p:sldId id="383" r:id="rId9"/>
    <p:sldId id="385" r:id="rId10"/>
    <p:sldId id="384" r:id="rId11"/>
    <p:sldId id="386" r:id="rId12"/>
    <p:sldId id="387" r:id="rId13"/>
    <p:sldId id="388" r:id="rId14"/>
    <p:sldId id="389" r:id="rId15"/>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718" autoAdjust="0"/>
  </p:normalViewPr>
  <p:slideViewPr>
    <p:cSldViewPr>
      <p:cViewPr varScale="1">
        <p:scale>
          <a:sx n="74" d="100"/>
          <a:sy n="74" d="100"/>
        </p:scale>
        <p:origin x="11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C5AFA7-5FD0-4FD4-9A67-E6E0DBBB21A4}" type="datetimeFigureOut">
              <a:rPr lang="pt-BR" smtClean="0"/>
              <a:pPr/>
              <a:t>23/05/2023</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1B0570-6984-412C-8661-4D76587DB719}" type="slidenum">
              <a:rPr lang="pt-BR" smtClean="0"/>
              <a:pPr/>
              <a:t>‹nº›</a:t>
            </a:fld>
            <a:endParaRPr lang="pt-BR"/>
          </a:p>
        </p:txBody>
      </p:sp>
    </p:spTree>
    <p:extLst>
      <p:ext uri="{BB962C8B-B14F-4D97-AF65-F5344CB8AC3E}">
        <p14:creationId xmlns:p14="http://schemas.microsoft.com/office/powerpoint/2010/main" val="602962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custDataLst>
              <p:tags r:id="rId1"/>
            </p:custDataLst>
          </p:nvPr>
        </p:nvSpPr>
        <p:spPr>
          <a:xfrm>
            <a:off x="0" y="8685213"/>
            <a:ext cx="6858000" cy="457200"/>
          </a:xfrm>
        </p:spPr>
        <p:txBody>
          <a:bodyPr/>
          <a:lstStyle/>
          <a:p>
            <a:r>
              <a:rPr lang="en-US"/>
              <a:t> </a:t>
            </a:r>
          </a:p>
        </p:txBody>
      </p:sp>
      <p:sp>
        <p:nvSpPr>
          <p:cNvPr id="6" name="Slide Number Placeholder 5"/>
          <p:cNvSpPr>
            <a:spLocks noGrp="1"/>
          </p:cNvSpPr>
          <p:nvPr>
            <p:ph type="sldNum" sz="quarter" idx="12"/>
          </p:nvPr>
        </p:nvSpPr>
        <p:spPr/>
        <p:txBody>
          <a:bodyPr/>
          <a:lstStyle/>
          <a:p>
            <a:fld id="{52DDE499-F8DE-405C-8C0B-B45FE26D2EAA}" type="slidenum">
              <a:rPr lang="en-US" smtClean="0"/>
              <a:pPr/>
              <a:t>1</a:t>
            </a:fld>
            <a:endParaRPr lang="en-US"/>
          </a:p>
        </p:txBody>
      </p:sp>
    </p:spTree>
    <p:extLst>
      <p:ext uri="{BB962C8B-B14F-4D97-AF65-F5344CB8AC3E}">
        <p14:creationId xmlns:p14="http://schemas.microsoft.com/office/powerpoint/2010/main" val="1853904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10" name="Google Shape;21;p16">
            <a:extLst>
              <a:ext uri="{FF2B5EF4-FFF2-40B4-BE49-F238E27FC236}">
                <a16:creationId xmlns:a16="http://schemas.microsoft.com/office/drawing/2014/main" xmlns="" id="{8B1293F3-ECB6-470E-9A12-AD7894117327}"/>
              </a:ext>
            </a:extLst>
          </p:cNvPr>
          <p:cNvPicPr preferRelativeResize="0"/>
          <p:nvPr userDrawn="1"/>
        </p:nvPicPr>
        <p:blipFill>
          <a:blip r:embed="rId2" cstate="print">
            <a:extLst>
              <a:ext uri="{28A0092B-C50C-407E-A947-70E740481C1C}">
                <a14:useLocalDpi xmlns:a14="http://schemas.microsoft.com/office/drawing/2010/main" val="0"/>
              </a:ext>
            </a:extLst>
          </a:blip>
          <a:srcRect t="4226" b="4226"/>
          <a:stretch/>
        </p:blipFill>
        <p:spPr>
          <a:xfrm>
            <a:off x="3176500" y="83800"/>
            <a:ext cx="5689402" cy="678200"/>
          </a:xfrm>
          <a:prstGeom prst="rect">
            <a:avLst/>
          </a:prstGeom>
          <a:noFill/>
          <a:ln>
            <a:noFill/>
          </a:ln>
        </p:spPr>
      </p:pic>
      <p:sp>
        <p:nvSpPr>
          <p:cNvPr id="2" name="Título 1"/>
          <p:cNvSpPr>
            <a:spLocks noGrp="1"/>
          </p:cNvSpPr>
          <p:nvPr>
            <p:ph type="ctrTitle"/>
          </p:nvPr>
        </p:nvSpPr>
        <p:spPr>
          <a:xfrm>
            <a:off x="685800" y="2130430"/>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1C4B593F-8B1E-40A5-866B-44DF3DAF0B6A}" type="datetime1">
              <a:rPr lang="pt-BR" smtClean="0"/>
              <a:t>23/05/2023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4A7F475-8290-4E5A-8B87-AE69E3CE916A}" type="slidenum">
              <a:rPr lang="pt-BR"/>
              <a:pPr>
                <a:defRPr/>
              </a:pPr>
              <a:t>‹nº›</a:t>
            </a:fld>
            <a:endParaRPr lang="pt-BR"/>
          </a:p>
        </p:txBody>
      </p:sp>
      <p:pic>
        <p:nvPicPr>
          <p:cNvPr id="11" name="Google Shape;22;p16">
            <a:extLst>
              <a:ext uri="{FF2B5EF4-FFF2-40B4-BE49-F238E27FC236}">
                <a16:creationId xmlns:a16="http://schemas.microsoft.com/office/drawing/2014/main" xmlns="" id="{D96AC3DF-6553-EE6E-E28A-F480667647F9}"/>
              </a:ext>
            </a:extLst>
          </p:cNvPr>
          <p:cNvPicPr preferRelativeResize="0"/>
          <p:nvPr userDrawn="1"/>
        </p:nvPicPr>
        <p:blipFill>
          <a:blip r:embed="rId3" cstate="print">
            <a:extLst>
              <a:ext uri="{28A0092B-C50C-407E-A947-70E740481C1C}">
                <a14:useLocalDpi xmlns:a14="http://schemas.microsoft.com/office/drawing/2010/main" val="0"/>
              </a:ext>
            </a:extLst>
          </a:blip>
          <a:srcRect/>
          <a:stretch/>
        </p:blipFill>
        <p:spPr>
          <a:xfrm>
            <a:off x="368738" y="234070"/>
            <a:ext cx="2133598" cy="464323"/>
          </a:xfrm>
          <a:prstGeom prst="rect">
            <a:avLst/>
          </a:prstGeom>
          <a:noFill/>
          <a:ln>
            <a:noFill/>
          </a:ln>
        </p:spPr>
      </p:pic>
    </p:spTree>
    <p:extLst>
      <p:ext uri="{BB962C8B-B14F-4D97-AF65-F5344CB8AC3E}">
        <p14:creationId xmlns:p14="http://schemas.microsoft.com/office/powerpoint/2010/main" val="2308155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4"/>
            <a:ext cx="5486400" cy="566739"/>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42"/>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6916213B-5C1A-409F-8394-4706FD5354C6}" type="datetime1">
              <a:rPr lang="pt-BR" smtClean="0"/>
              <a:t>23/05/2023</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BF13D9D6-94FF-4A87-BFF2-DC10203A4E73}" type="slidenum">
              <a:rPr lang="pt-BR"/>
              <a:pPr>
                <a:defRPr/>
              </a:pPr>
              <a:t>‹nº›</a:t>
            </a:fld>
            <a:endParaRPr lang="pt-BR"/>
          </a:p>
        </p:txBody>
      </p:sp>
      <p:pic>
        <p:nvPicPr>
          <p:cNvPr id="8" name="Imagem 7">
            <a:extLst>
              <a:ext uri="{FF2B5EF4-FFF2-40B4-BE49-F238E27FC236}">
                <a16:creationId xmlns:a16="http://schemas.microsoft.com/office/drawing/2014/main" xmlns="" id="{509AA497-59A7-4383-A4C4-7ECF5CD588A1}"/>
              </a:ext>
            </a:extLst>
          </p:cNvPr>
          <p:cNvPicPr>
            <a:picLocks noChangeAspect="1"/>
          </p:cNvPicPr>
          <p:nvPr userDrawn="1"/>
        </p:nvPicPr>
        <p:blipFill>
          <a:blip r:embed="rId2"/>
          <a:stretch>
            <a:fillRect/>
          </a:stretch>
        </p:blipFill>
        <p:spPr>
          <a:xfrm>
            <a:off x="7278688" y="136521"/>
            <a:ext cx="1560711" cy="499915"/>
          </a:xfrm>
          <a:prstGeom prst="rect">
            <a:avLst/>
          </a:prstGeom>
        </p:spPr>
      </p:pic>
    </p:spTree>
    <p:extLst>
      <p:ext uri="{BB962C8B-B14F-4D97-AF65-F5344CB8AC3E}">
        <p14:creationId xmlns:p14="http://schemas.microsoft.com/office/powerpoint/2010/main" val="1462589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443B28CB-3D63-4228-B1E9-ACF4CD828BCC}" type="datetime1">
              <a:rPr lang="pt-BR" smtClean="0"/>
              <a:t>23/05/2023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E6B9C7B-B790-4DDC-BBB5-7D8BA6D5D8FE}" type="slidenum">
              <a:rPr lang="pt-BR"/>
              <a:pPr>
                <a:defRPr/>
              </a:pPr>
              <a:t>‹nº›</a:t>
            </a:fld>
            <a:endParaRPr lang="pt-BR"/>
          </a:p>
        </p:txBody>
      </p:sp>
    </p:spTree>
    <p:extLst>
      <p:ext uri="{BB962C8B-B14F-4D97-AF65-F5344CB8AC3E}">
        <p14:creationId xmlns:p14="http://schemas.microsoft.com/office/powerpoint/2010/main" val="3896503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3"/>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43"/>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195FA09C-B770-4530-A65B-5971F889F293}" type="datetime1">
              <a:rPr lang="pt-BR" smtClean="0"/>
              <a:t>23/05/2023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DC55A272-7485-4FD6-85F5-1AE88DC149AE}" type="slidenum">
              <a:rPr lang="pt-BR"/>
              <a:pPr>
                <a:defRPr/>
              </a:pPr>
              <a:t>‹nº›</a:t>
            </a:fld>
            <a:endParaRPr lang="pt-BR"/>
          </a:p>
        </p:txBody>
      </p:sp>
    </p:spTree>
    <p:extLst>
      <p:ext uri="{BB962C8B-B14F-4D97-AF65-F5344CB8AC3E}">
        <p14:creationId xmlns:p14="http://schemas.microsoft.com/office/powerpoint/2010/main" val="620540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E64D437-9E79-4E72-99DF-C95BBEAD07CB}"/>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endParaRPr lang="en-US"/>
          </a:p>
        </p:txBody>
      </p:sp>
      <p:sp>
        <p:nvSpPr>
          <p:cNvPr id="3" name="Subtítulo 2">
            <a:extLst>
              <a:ext uri="{FF2B5EF4-FFF2-40B4-BE49-F238E27FC236}">
                <a16:creationId xmlns:a16="http://schemas.microsoft.com/office/drawing/2014/main" xmlns="" id="{EF959517-CF32-4C02-BBBC-9434AACA9CB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a:p>
        </p:txBody>
      </p:sp>
      <p:sp>
        <p:nvSpPr>
          <p:cNvPr id="4" name="Espaço Reservado para Data 3">
            <a:extLst>
              <a:ext uri="{FF2B5EF4-FFF2-40B4-BE49-F238E27FC236}">
                <a16:creationId xmlns:a16="http://schemas.microsoft.com/office/drawing/2014/main" xmlns="" id="{A14575B5-A312-439D-B7FF-583E4B51D732}"/>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5" name="Espaço Reservado para Rodapé 4">
            <a:extLst>
              <a:ext uri="{FF2B5EF4-FFF2-40B4-BE49-F238E27FC236}">
                <a16:creationId xmlns:a16="http://schemas.microsoft.com/office/drawing/2014/main" xmlns="" id="{5F22B4C1-03D8-4538-9841-E28089141604}"/>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xmlns="" id="{F0251BEA-3896-404D-9987-3BA4A91B4192}"/>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494222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B7E3068-4CE6-4EFB-B58E-C1ADCAF539D3}"/>
              </a:ext>
            </a:extLst>
          </p:cNvPr>
          <p:cNvSpPr>
            <a:spLocks noGrp="1"/>
          </p:cNvSpPr>
          <p:nvPr>
            <p:ph type="title"/>
          </p:nvPr>
        </p:nvSpPr>
        <p:spPr/>
        <p:txBody>
          <a:body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xmlns="" id="{80C67FBE-36E7-47F4-B1BF-02D8298CBA43}"/>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xmlns="" id="{CEE4C761-92BF-492F-B489-0100D8F2EC06}"/>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5" name="Espaço Reservado para Rodapé 4">
            <a:extLst>
              <a:ext uri="{FF2B5EF4-FFF2-40B4-BE49-F238E27FC236}">
                <a16:creationId xmlns:a16="http://schemas.microsoft.com/office/drawing/2014/main" xmlns="" id="{52CE6A0B-FA77-41B0-98DA-A764813A644D}"/>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xmlns="" id="{7963B1D8-4242-45AE-A781-E7222199FED1}"/>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291707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7FEEF01-7A3F-46F9-B450-B017A9072C8C}"/>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xmlns="" id="{9DEF542F-1E99-4550-BC8C-9319155E495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xmlns="" id="{CE983FA2-0DC1-4FEA-997E-5A2173B37A27}"/>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5" name="Espaço Reservado para Rodapé 4">
            <a:extLst>
              <a:ext uri="{FF2B5EF4-FFF2-40B4-BE49-F238E27FC236}">
                <a16:creationId xmlns:a16="http://schemas.microsoft.com/office/drawing/2014/main" xmlns="" id="{C94ACD6C-1AE3-4B5D-9591-CB2FC31B05B2}"/>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xmlns="" id="{430E38FD-F0F9-4C5A-8EFE-DF376DFB8C0C}"/>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265969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9583C07-47EE-4201-9D9B-99988CCB4B64}"/>
              </a:ext>
            </a:extLst>
          </p:cNvPr>
          <p:cNvSpPr>
            <a:spLocks noGrp="1"/>
          </p:cNvSpPr>
          <p:nvPr>
            <p:ph type="title"/>
          </p:nvPr>
        </p:nvSpPr>
        <p:spPr/>
        <p:txBody>
          <a:body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xmlns="" id="{E5CBDF7D-0DE0-4EFB-9FEC-3E59076D7D19}"/>
              </a:ext>
            </a:extLst>
          </p:cNvPr>
          <p:cNvSpPr>
            <a:spLocks noGrp="1"/>
          </p:cNvSpPr>
          <p:nvPr>
            <p:ph sz="half" idx="1"/>
          </p:nvPr>
        </p:nvSpPr>
        <p:spPr>
          <a:xfrm>
            <a:off x="628650" y="1825625"/>
            <a:ext cx="386715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Conteúdo 3">
            <a:extLst>
              <a:ext uri="{FF2B5EF4-FFF2-40B4-BE49-F238E27FC236}">
                <a16:creationId xmlns:a16="http://schemas.microsoft.com/office/drawing/2014/main" xmlns="" id="{CCBA8BB0-5C2B-4B2B-AB44-14B63FCF5D49}"/>
              </a:ext>
            </a:extLst>
          </p:cNvPr>
          <p:cNvSpPr>
            <a:spLocks noGrp="1"/>
          </p:cNvSpPr>
          <p:nvPr>
            <p:ph sz="half" idx="2"/>
          </p:nvPr>
        </p:nvSpPr>
        <p:spPr>
          <a:xfrm>
            <a:off x="4648200" y="1825625"/>
            <a:ext cx="386715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Data 4">
            <a:extLst>
              <a:ext uri="{FF2B5EF4-FFF2-40B4-BE49-F238E27FC236}">
                <a16:creationId xmlns:a16="http://schemas.microsoft.com/office/drawing/2014/main" xmlns="" id="{AA9341BE-8FA3-45B8-B2BE-8955C60EC553}"/>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6" name="Espaço Reservado para Rodapé 5">
            <a:extLst>
              <a:ext uri="{FF2B5EF4-FFF2-40B4-BE49-F238E27FC236}">
                <a16:creationId xmlns:a16="http://schemas.microsoft.com/office/drawing/2014/main" xmlns="" id="{5CE684A9-9105-406F-B395-521C0C133405}"/>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xmlns="" id="{8D37CC15-12BA-4FD7-8BB5-9F8487044942}"/>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3573975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E57063F-B061-42F0-8B20-40208DEBE1C3}"/>
              </a:ext>
            </a:extLst>
          </p:cNvPr>
          <p:cNvSpPr>
            <a:spLocks noGrp="1"/>
          </p:cNvSpPr>
          <p:nvPr>
            <p:ph type="title"/>
          </p:nvPr>
        </p:nvSpPr>
        <p:spPr>
          <a:xfrm>
            <a:off x="630238" y="365125"/>
            <a:ext cx="7886700" cy="1325563"/>
          </a:xfrm>
        </p:spPr>
        <p:txBody>
          <a:body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xmlns="" id="{A2455CA5-99CD-4436-A009-FD8B0BB8A45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xmlns="" id="{4DDD7A64-7372-47EF-BF66-2C08C9F0F9FD}"/>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Texto 4">
            <a:extLst>
              <a:ext uri="{FF2B5EF4-FFF2-40B4-BE49-F238E27FC236}">
                <a16:creationId xmlns:a16="http://schemas.microsoft.com/office/drawing/2014/main" xmlns="" id="{15FFBF88-A7D1-480A-A27D-E9D04A6CCB3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xmlns="" id="{99FFBB66-095B-4996-869F-9D6340A330E2}"/>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Espaço Reservado para Data 6">
            <a:extLst>
              <a:ext uri="{FF2B5EF4-FFF2-40B4-BE49-F238E27FC236}">
                <a16:creationId xmlns:a16="http://schemas.microsoft.com/office/drawing/2014/main" xmlns="" id="{33A0DA12-1B26-4DA9-B56D-3F85BD5752DB}"/>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8" name="Espaço Reservado para Rodapé 7">
            <a:extLst>
              <a:ext uri="{FF2B5EF4-FFF2-40B4-BE49-F238E27FC236}">
                <a16:creationId xmlns:a16="http://schemas.microsoft.com/office/drawing/2014/main" xmlns="" id="{54541708-990C-448E-A8FD-DD3294FD3CDE}"/>
              </a:ext>
            </a:extLst>
          </p:cNvPr>
          <p:cNvSpPr>
            <a:spLocks noGrp="1"/>
          </p:cNvSpPr>
          <p:nvPr>
            <p:ph type="ftr" sz="quarter" idx="11"/>
          </p:nvPr>
        </p:nvSpPr>
        <p:spPr/>
        <p:txBody>
          <a:bodyPr/>
          <a:lstStyle/>
          <a:p>
            <a:endParaRPr lang="en-US"/>
          </a:p>
        </p:txBody>
      </p:sp>
      <p:sp>
        <p:nvSpPr>
          <p:cNvPr id="9" name="Espaço Reservado para Número de Slide 8">
            <a:extLst>
              <a:ext uri="{FF2B5EF4-FFF2-40B4-BE49-F238E27FC236}">
                <a16:creationId xmlns:a16="http://schemas.microsoft.com/office/drawing/2014/main" xmlns="" id="{5D90B697-30AA-46B6-ADD7-3F7F4A4B051C}"/>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39035585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3079A9-CD68-4E7D-8EBD-6C9CB09D368D}"/>
              </a:ext>
            </a:extLst>
          </p:cNvPr>
          <p:cNvSpPr>
            <a:spLocks noGrp="1"/>
          </p:cNvSpPr>
          <p:nvPr>
            <p:ph type="title"/>
          </p:nvPr>
        </p:nvSpPr>
        <p:spPr/>
        <p:txBody>
          <a:bodyPr/>
          <a:lstStyle/>
          <a:p>
            <a:r>
              <a:rPr lang="pt-BR"/>
              <a:t>Clique para editar o título Mestre</a:t>
            </a:r>
            <a:endParaRPr lang="en-US"/>
          </a:p>
        </p:txBody>
      </p:sp>
      <p:sp>
        <p:nvSpPr>
          <p:cNvPr id="3" name="Espaço Reservado para Data 2">
            <a:extLst>
              <a:ext uri="{FF2B5EF4-FFF2-40B4-BE49-F238E27FC236}">
                <a16:creationId xmlns:a16="http://schemas.microsoft.com/office/drawing/2014/main" xmlns="" id="{B88AC20C-50B3-4F5D-A1C4-45051CC2497E}"/>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4" name="Espaço Reservado para Rodapé 3">
            <a:extLst>
              <a:ext uri="{FF2B5EF4-FFF2-40B4-BE49-F238E27FC236}">
                <a16:creationId xmlns:a16="http://schemas.microsoft.com/office/drawing/2014/main" xmlns="" id="{A0C3B990-680F-498D-AF1E-3834C2841A7C}"/>
              </a:ext>
            </a:extLst>
          </p:cNvPr>
          <p:cNvSpPr>
            <a:spLocks noGrp="1"/>
          </p:cNvSpPr>
          <p:nvPr>
            <p:ph type="ftr" sz="quarter" idx="11"/>
          </p:nvPr>
        </p:nvSpPr>
        <p:spPr/>
        <p:txBody>
          <a:bodyPr/>
          <a:lstStyle/>
          <a:p>
            <a:endParaRPr lang="en-US"/>
          </a:p>
        </p:txBody>
      </p:sp>
      <p:sp>
        <p:nvSpPr>
          <p:cNvPr id="5" name="Espaço Reservado para Número de Slide 4">
            <a:extLst>
              <a:ext uri="{FF2B5EF4-FFF2-40B4-BE49-F238E27FC236}">
                <a16:creationId xmlns:a16="http://schemas.microsoft.com/office/drawing/2014/main" xmlns="" id="{BEC457E2-974D-4C84-AEEA-73672943EF98}"/>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181072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xmlns="" id="{E090575A-0297-4FB2-BCEF-66ACC852F72C}"/>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3" name="Espaço Reservado para Rodapé 2">
            <a:extLst>
              <a:ext uri="{FF2B5EF4-FFF2-40B4-BE49-F238E27FC236}">
                <a16:creationId xmlns:a16="http://schemas.microsoft.com/office/drawing/2014/main" xmlns="" id="{EECA2624-3A7E-47FB-8FBD-A99297B0A82E}"/>
              </a:ext>
            </a:extLst>
          </p:cNvPr>
          <p:cNvSpPr>
            <a:spLocks noGrp="1"/>
          </p:cNvSpPr>
          <p:nvPr>
            <p:ph type="ftr" sz="quarter" idx="11"/>
          </p:nvPr>
        </p:nvSpPr>
        <p:spPr/>
        <p:txBody>
          <a:bodyPr/>
          <a:lstStyle/>
          <a:p>
            <a:endParaRPr lang="en-US"/>
          </a:p>
        </p:txBody>
      </p:sp>
      <p:sp>
        <p:nvSpPr>
          <p:cNvPr id="4" name="Espaço Reservado para Número de Slide 3">
            <a:extLst>
              <a:ext uri="{FF2B5EF4-FFF2-40B4-BE49-F238E27FC236}">
                <a16:creationId xmlns:a16="http://schemas.microsoft.com/office/drawing/2014/main" xmlns="" id="{8299892C-5905-492E-ADA9-A34AC39CCB50}"/>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99041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251520" y="599607"/>
            <a:ext cx="8784976" cy="926649"/>
          </a:xfrm>
        </p:spPr>
        <p:txBody>
          <a:bodyPr/>
          <a:lstStyle>
            <a:lvl1pPr>
              <a:defRPr sz="3600"/>
            </a:lvl1pPr>
          </a:lstStyle>
          <a:p>
            <a:r>
              <a:rPr lang="pt-BR" dirty="0"/>
              <a:t>Clique para editar o estilo do título mestre</a:t>
            </a:r>
          </a:p>
        </p:txBody>
      </p:sp>
      <p:sp>
        <p:nvSpPr>
          <p:cNvPr id="3" name="Espaço Reservado para Conteúdo 2"/>
          <p:cNvSpPr>
            <a:spLocks noGrp="1"/>
          </p:cNvSpPr>
          <p:nvPr>
            <p:ph idx="1"/>
          </p:nvPr>
        </p:nvSpPr>
        <p:spPr/>
        <p:txBody>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p:txBody>
          <a:bodyPr/>
          <a:lstStyle>
            <a:lvl1pPr>
              <a:defRPr/>
            </a:lvl1pPr>
          </a:lstStyle>
          <a:p>
            <a:pPr>
              <a:defRPr/>
            </a:pPr>
            <a:fld id="{CE07B01A-5331-4372-A2A7-A355C9054C60}" type="datetime1">
              <a:rPr lang="pt-BR" smtClean="0"/>
              <a:t>23/05/2023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C659DDC-6484-45ED-98C8-3A1BBB69AD43}" type="slidenum">
              <a:rPr lang="pt-BR"/>
              <a:pPr>
                <a:defRPr/>
              </a:pPr>
              <a:t>‹nº›</a:t>
            </a:fld>
            <a:endParaRPr lang="pt-BR"/>
          </a:p>
        </p:txBody>
      </p:sp>
      <p:pic>
        <p:nvPicPr>
          <p:cNvPr id="7" name="Imagem 6">
            <a:extLst>
              <a:ext uri="{FF2B5EF4-FFF2-40B4-BE49-F238E27FC236}">
                <a16:creationId xmlns:a16="http://schemas.microsoft.com/office/drawing/2014/main" xmlns="" id="{1ED55856-6936-47A3-95B4-8D3C4E44D71A}"/>
              </a:ext>
            </a:extLst>
          </p:cNvPr>
          <p:cNvPicPr>
            <a:picLocks noChangeAspect="1"/>
          </p:cNvPicPr>
          <p:nvPr userDrawn="1"/>
        </p:nvPicPr>
        <p:blipFill>
          <a:blip r:embed="rId2"/>
          <a:stretch>
            <a:fillRect/>
          </a:stretch>
        </p:blipFill>
        <p:spPr>
          <a:xfrm>
            <a:off x="251520" y="63441"/>
            <a:ext cx="1560906" cy="499192"/>
          </a:xfrm>
          <a:prstGeom prst="rect">
            <a:avLst/>
          </a:prstGeom>
        </p:spPr>
      </p:pic>
      <p:pic>
        <p:nvPicPr>
          <p:cNvPr id="8" name="Imagem 7">
            <a:extLst>
              <a:ext uri="{FF2B5EF4-FFF2-40B4-BE49-F238E27FC236}">
                <a16:creationId xmlns:a16="http://schemas.microsoft.com/office/drawing/2014/main" xmlns="" id="{D3DE34D4-F76B-45F0-BB5B-97C478E4CF3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4704777" y="83791"/>
            <a:ext cx="4161132" cy="496028"/>
          </a:xfrm>
          <a:prstGeom prst="rect">
            <a:avLst/>
          </a:prstGeom>
        </p:spPr>
      </p:pic>
    </p:spTree>
    <p:extLst>
      <p:ext uri="{BB962C8B-B14F-4D97-AF65-F5344CB8AC3E}">
        <p14:creationId xmlns:p14="http://schemas.microsoft.com/office/powerpoint/2010/main" val="4147403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6DE1082-BA81-4626-AA65-1A9A31098D64}"/>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xmlns="" id="{2121A1B8-6910-4A67-83C4-7F115CB5E38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Texto 3">
            <a:extLst>
              <a:ext uri="{FF2B5EF4-FFF2-40B4-BE49-F238E27FC236}">
                <a16:creationId xmlns:a16="http://schemas.microsoft.com/office/drawing/2014/main" xmlns="" id="{7FA14B6A-C141-41C5-94D1-9EA19E0809B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xmlns="" id="{B8532549-C3DE-4794-B6B1-7E79F0C3108F}"/>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6" name="Espaço Reservado para Rodapé 5">
            <a:extLst>
              <a:ext uri="{FF2B5EF4-FFF2-40B4-BE49-F238E27FC236}">
                <a16:creationId xmlns:a16="http://schemas.microsoft.com/office/drawing/2014/main" xmlns="" id="{4887B6C7-DB47-407E-A48F-B16F900EDA55}"/>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xmlns="" id="{B8E1E1FB-EE4A-4796-832A-AC3C48A55BCA}"/>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2905627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BB1A870-085F-4384-A3EA-530D9D00DDEA}"/>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endParaRPr lang="en-US"/>
          </a:p>
        </p:txBody>
      </p:sp>
      <p:sp>
        <p:nvSpPr>
          <p:cNvPr id="3" name="Espaço Reservado para Imagem 2">
            <a:extLst>
              <a:ext uri="{FF2B5EF4-FFF2-40B4-BE49-F238E27FC236}">
                <a16:creationId xmlns:a16="http://schemas.microsoft.com/office/drawing/2014/main" xmlns="" id="{BF7D1174-DE82-4A61-9D14-A2C9E2EE3A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ço Reservado para Texto 3">
            <a:extLst>
              <a:ext uri="{FF2B5EF4-FFF2-40B4-BE49-F238E27FC236}">
                <a16:creationId xmlns:a16="http://schemas.microsoft.com/office/drawing/2014/main" xmlns="" id="{51641EB4-4CF0-496C-922B-AB1CF385B38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xmlns="" id="{E480CB24-59DB-4A8E-BC08-067EEED59BA4}"/>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6" name="Espaço Reservado para Rodapé 5">
            <a:extLst>
              <a:ext uri="{FF2B5EF4-FFF2-40B4-BE49-F238E27FC236}">
                <a16:creationId xmlns:a16="http://schemas.microsoft.com/office/drawing/2014/main" xmlns="" id="{210A92A5-3003-42DE-9276-C9FE014AE999}"/>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xmlns="" id="{4D9ADA28-C08E-4D2D-A7F7-092BF8749D8F}"/>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250940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F0A4F26-1304-48FC-B7C6-91C7B836485F}"/>
              </a:ext>
            </a:extLst>
          </p:cNvPr>
          <p:cNvSpPr>
            <a:spLocks noGrp="1"/>
          </p:cNvSpPr>
          <p:nvPr>
            <p:ph type="title"/>
          </p:nvPr>
        </p:nvSpPr>
        <p:spPr/>
        <p:txBody>
          <a:bodyPr/>
          <a:lstStyle/>
          <a:p>
            <a:r>
              <a:rPr lang="pt-BR"/>
              <a:t>Clique para editar o título Mestre</a:t>
            </a:r>
            <a:endParaRPr lang="en-US"/>
          </a:p>
        </p:txBody>
      </p:sp>
      <p:sp>
        <p:nvSpPr>
          <p:cNvPr id="3" name="Espaço Reservado para Texto Vertical 2">
            <a:extLst>
              <a:ext uri="{FF2B5EF4-FFF2-40B4-BE49-F238E27FC236}">
                <a16:creationId xmlns:a16="http://schemas.microsoft.com/office/drawing/2014/main" xmlns="" id="{758C2581-967A-4330-87ED-FF9E98EDEB17}"/>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xmlns="" id="{04264537-4D9C-4942-A1E9-203603BDC33F}"/>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5" name="Espaço Reservado para Rodapé 4">
            <a:extLst>
              <a:ext uri="{FF2B5EF4-FFF2-40B4-BE49-F238E27FC236}">
                <a16:creationId xmlns:a16="http://schemas.microsoft.com/office/drawing/2014/main" xmlns="" id="{661A0FB1-8411-4F69-945D-4FDA02C2A98E}"/>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xmlns="" id="{A761C454-247C-489B-9B42-F12F2355D46C}"/>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1341253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461CE2E1-9334-4972-8E57-87CB35DCCD3F}"/>
              </a:ext>
            </a:extLst>
          </p:cNvPr>
          <p:cNvSpPr>
            <a:spLocks noGrp="1"/>
          </p:cNvSpPr>
          <p:nvPr>
            <p:ph type="title" orient="vert"/>
          </p:nvPr>
        </p:nvSpPr>
        <p:spPr>
          <a:xfrm>
            <a:off x="6543675" y="365125"/>
            <a:ext cx="1971675" cy="5811838"/>
          </a:xfrm>
        </p:spPr>
        <p:txBody>
          <a:bodyPr vert="eaVert"/>
          <a:lstStyle/>
          <a:p>
            <a:r>
              <a:rPr lang="pt-BR"/>
              <a:t>Clique para editar o título Mestre</a:t>
            </a:r>
            <a:endParaRPr lang="en-US"/>
          </a:p>
        </p:txBody>
      </p:sp>
      <p:sp>
        <p:nvSpPr>
          <p:cNvPr id="3" name="Espaço Reservado para Texto Vertical 2">
            <a:extLst>
              <a:ext uri="{FF2B5EF4-FFF2-40B4-BE49-F238E27FC236}">
                <a16:creationId xmlns:a16="http://schemas.microsoft.com/office/drawing/2014/main" xmlns="" id="{09F84FC5-9E8B-48B2-8F00-965149BCC700}"/>
              </a:ext>
            </a:extLst>
          </p:cNvPr>
          <p:cNvSpPr>
            <a:spLocks noGrp="1"/>
          </p:cNvSpPr>
          <p:nvPr>
            <p:ph type="body" orient="vert" idx="1"/>
          </p:nvPr>
        </p:nvSpPr>
        <p:spPr>
          <a:xfrm>
            <a:off x="628650" y="365125"/>
            <a:ext cx="5762625"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xmlns="" id="{CDA8B334-4C1B-4A98-BAB9-6336CEC5F518}"/>
              </a:ext>
            </a:extLst>
          </p:cNvPr>
          <p:cNvSpPr>
            <a:spLocks noGrp="1"/>
          </p:cNvSpPr>
          <p:nvPr>
            <p:ph type="dt" sz="half" idx="10"/>
          </p:nvPr>
        </p:nvSpPr>
        <p:spPr/>
        <p:txBody>
          <a:bodyPr/>
          <a:lstStyle/>
          <a:p>
            <a:fld id="{DB7C56D9-A622-49F6-A20E-22BC159FCE6E}" type="datetimeFigureOut">
              <a:rPr lang="en-US" smtClean="0"/>
              <a:t>5/23/2023</a:t>
            </a:fld>
            <a:endParaRPr lang="en-US"/>
          </a:p>
        </p:txBody>
      </p:sp>
      <p:sp>
        <p:nvSpPr>
          <p:cNvPr id="5" name="Espaço Reservado para Rodapé 4">
            <a:extLst>
              <a:ext uri="{FF2B5EF4-FFF2-40B4-BE49-F238E27FC236}">
                <a16:creationId xmlns:a16="http://schemas.microsoft.com/office/drawing/2014/main" xmlns="" id="{C604828C-49C3-479B-A6C6-30C1263C01E0}"/>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xmlns="" id="{4650114A-A663-4BE9-98D7-77F5809E774A}"/>
              </a:ext>
            </a:extLst>
          </p:cNvPr>
          <p:cNvSpPr>
            <a:spLocks noGrp="1"/>
          </p:cNvSpPr>
          <p:nvPr>
            <p:ph type="sldNum" sz="quarter" idx="12"/>
          </p:nvPr>
        </p:nvSpPr>
        <p:spPr/>
        <p:txBody>
          <a:bodyPr/>
          <a:lstStyle/>
          <a:p>
            <a:fld id="{CE6216D0-45DC-4BD4-A6B0-EBCB3A4B1846}" type="slidenum">
              <a:rPr lang="en-US" smtClean="0"/>
              <a:t>‹nº›</a:t>
            </a:fld>
            <a:endParaRPr lang="en-US"/>
          </a:p>
        </p:txBody>
      </p:sp>
    </p:spTree>
    <p:extLst>
      <p:ext uri="{BB962C8B-B14F-4D97-AF65-F5344CB8AC3E}">
        <p14:creationId xmlns:p14="http://schemas.microsoft.com/office/powerpoint/2010/main" val="65033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4FD8836-457D-47C9-99F5-8B93FC5401AC}"/>
              </a:ext>
            </a:extLst>
          </p:cNvPr>
          <p:cNvSpPr>
            <a:spLocks noGrp="1"/>
          </p:cNvSpPr>
          <p:nvPr>
            <p:ph type="title"/>
          </p:nvPr>
        </p:nvSpPr>
        <p:spPr>
          <a:xfrm>
            <a:off x="971600" y="732113"/>
            <a:ext cx="6419056" cy="1143000"/>
          </a:xfrm>
        </p:spPr>
        <p:txBody>
          <a:bodyPr/>
          <a:lstStyle>
            <a:lvl1pPr>
              <a:defRPr sz="3600"/>
            </a:lvl1pPr>
          </a:lstStyle>
          <a:p>
            <a:r>
              <a:rPr lang="pt-BR"/>
              <a:t>Clique para editar o título Mestre</a:t>
            </a:r>
            <a:endParaRPr lang="en-US"/>
          </a:p>
        </p:txBody>
      </p:sp>
      <p:sp>
        <p:nvSpPr>
          <p:cNvPr id="3" name="Espaço Reservado para Data 2">
            <a:extLst>
              <a:ext uri="{FF2B5EF4-FFF2-40B4-BE49-F238E27FC236}">
                <a16:creationId xmlns:a16="http://schemas.microsoft.com/office/drawing/2014/main" xmlns="" id="{8D995EF2-48AC-4498-8178-CF00CF31E16A}"/>
              </a:ext>
            </a:extLst>
          </p:cNvPr>
          <p:cNvSpPr>
            <a:spLocks noGrp="1"/>
          </p:cNvSpPr>
          <p:nvPr>
            <p:ph type="dt" sz="half" idx="10"/>
          </p:nvPr>
        </p:nvSpPr>
        <p:spPr/>
        <p:txBody>
          <a:bodyPr/>
          <a:lstStyle/>
          <a:p>
            <a:pPr>
              <a:defRPr/>
            </a:pPr>
            <a:fld id="{A07ADBB4-7213-4215-9C92-400EC7E05D89}" type="datetime1">
              <a:rPr lang="pt-BR" smtClean="0"/>
              <a:t>23/05/2023</a:t>
            </a:fld>
            <a:endParaRPr lang="pt-BR"/>
          </a:p>
        </p:txBody>
      </p:sp>
      <p:sp>
        <p:nvSpPr>
          <p:cNvPr id="4" name="Espaço Reservado para Rodapé 3">
            <a:extLst>
              <a:ext uri="{FF2B5EF4-FFF2-40B4-BE49-F238E27FC236}">
                <a16:creationId xmlns:a16="http://schemas.microsoft.com/office/drawing/2014/main" xmlns="" id="{1F0DAA44-BE89-4221-AAF6-A194D831E82B}"/>
              </a:ext>
            </a:extLst>
          </p:cNvPr>
          <p:cNvSpPr>
            <a:spLocks noGrp="1"/>
          </p:cNvSpPr>
          <p:nvPr>
            <p:ph type="ftr" sz="quarter" idx="11"/>
          </p:nvPr>
        </p:nvSpPr>
        <p:spPr/>
        <p:txBody>
          <a:bodyPr/>
          <a:lstStyle/>
          <a:p>
            <a:pPr>
              <a:defRPr/>
            </a:pPr>
            <a:endParaRPr lang="pt-BR"/>
          </a:p>
        </p:txBody>
      </p:sp>
      <p:sp>
        <p:nvSpPr>
          <p:cNvPr id="5" name="Espaço Reservado para Número de Slide 4">
            <a:extLst>
              <a:ext uri="{FF2B5EF4-FFF2-40B4-BE49-F238E27FC236}">
                <a16:creationId xmlns:a16="http://schemas.microsoft.com/office/drawing/2014/main" xmlns="" id="{37576974-CFE5-41CB-A69B-5BA7292246BC}"/>
              </a:ext>
            </a:extLst>
          </p:cNvPr>
          <p:cNvSpPr>
            <a:spLocks noGrp="1"/>
          </p:cNvSpPr>
          <p:nvPr>
            <p:ph type="sldNum" sz="quarter" idx="12"/>
          </p:nvPr>
        </p:nvSpPr>
        <p:spPr/>
        <p:txBody>
          <a:bodyPr/>
          <a:lstStyle/>
          <a:p>
            <a:pPr>
              <a:defRPr/>
            </a:pPr>
            <a:fld id="{45E3BBF6-871B-4E1C-9BB2-E3BB57B25E64}" type="slidenum">
              <a:rPr lang="pt-BR" smtClean="0"/>
              <a:pPr>
                <a:defRPr/>
              </a:pPr>
              <a:t>‹nº›</a:t>
            </a:fld>
            <a:endParaRPr lang="pt-BR"/>
          </a:p>
        </p:txBody>
      </p:sp>
      <p:pic>
        <p:nvPicPr>
          <p:cNvPr id="9" name="Imagem 8">
            <a:extLst>
              <a:ext uri="{FF2B5EF4-FFF2-40B4-BE49-F238E27FC236}">
                <a16:creationId xmlns:a16="http://schemas.microsoft.com/office/drawing/2014/main" xmlns="" id="{C8E40912-485D-438D-9A6D-FE90E64FE1F1}"/>
              </a:ext>
            </a:extLst>
          </p:cNvPr>
          <p:cNvPicPr>
            <a:picLocks noChangeAspect="1"/>
          </p:cNvPicPr>
          <p:nvPr userDrawn="1"/>
        </p:nvPicPr>
        <p:blipFill>
          <a:blip r:embed="rId2"/>
          <a:stretch>
            <a:fillRect/>
          </a:stretch>
        </p:blipFill>
        <p:spPr>
          <a:xfrm>
            <a:off x="251520" y="63441"/>
            <a:ext cx="1560906" cy="499192"/>
          </a:xfrm>
          <a:prstGeom prst="rect">
            <a:avLst/>
          </a:prstGeom>
        </p:spPr>
      </p:pic>
      <p:pic>
        <p:nvPicPr>
          <p:cNvPr id="10" name="Imagem 9">
            <a:extLst>
              <a:ext uri="{FF2B5EF4-FFF2-40B4-BE49-F238E27FC236}">
                <a16:creationId xmlns:a16="http://schemas.microsoft.com/office/drawing/2014/main" xmlns="" id="{32D10FFF-904F-40B0-B912-301238D14DD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4704777" y="83791"/>
            <a:ext cx="4161132" cy="496028"/>
          </a:xfrm>
          <a:prstGeom prst="rect">
            <a:avLst/>
          </a:prstGeom>
        </p:spPr>
      </p:pic>
    </p:spTree>
    <p:extLst>
      <p:ext uri="{BB962C8B-B14F-4D97-AF65-F5344CB8AC3E}">
        <p14:creationId xmlns:p14="http://schemas.microsoft.com/office/powerpoint/2010/main" val="378284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5"/>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F411F200-DD4D-4DEA-903B-D5255DBB2A08}" type="datetime1">
              <a:rPr lang="pt-BR" smtClean="0"/>
              <a:t>23/05/2023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EE4BE252-C5AB-48A7-892A-205928354C5B}" type="slidenum">
              <a:rPr lang="pt-BR"/>
              <a:pPr>
                <a:defRPr/>
              </a:pPr>
              <a:t>‹nº›</a:t>
            </a:fld>
            <a:endParaRPr lang="pt-BR"/>
          </a:p>
        </p:txBody>
      </p:sp>
      <p:pic>
        <p:nvPicPr>
          <p:cNvPr id="10" name="Imagem 9">
            <a:extLst>
              <a:ext uri="{FF2B5EF4-FFF2-40B4-BE49-F238E27FC236}">
                <a16:creationId xmlns:a16="http://schemas.microsoft.com/office/drawing/2014/main" xmlns="" id="{D63E6C50-825E-4482-A56B-AE1268478CC8}"/>
              </a:ext>
            </a:extLst>
          </p:cNvPr>
          <p:cNvPicPr>
            <a:picLocks noChangeAspect="1"/>
          </p:cNvPicPr>
          <p:nvPr userDrawn="1"/>
        </p:nvPicPr>
        <p:blipFill>
          <a:blip r:embed="rId2"/>
          <a:stretch>
            <a:fillRect/>
          </a:stretch>
        </p:blipFill>
        <p:spPr>
          <a:xfrm>
            <a:off x="251520" y="63441"/>
            <a:ext cx="1560906" cy="499192"/>
          </a:xfrm>
          <a:prstGeom prst="rect">
            <a:avLst/>
          </a:prstGeom>
        </p:spPr>
      </p:pic>
      <p:pic>
        <p:nvPicPr>
          <p:cNvPr id="11" name="Imagem 10">
            <a:extLst>
              <a:ext uri="{FF2B5EF4-FFF2-40B4-BE49-F238E27FC236}">
                <a16:creationId xmlns:a16="http://schemas.microsoft.com/office/drawing/2014/main" xmlns="" id="{60E9554B-CFEC-4385-866A-7238054FACA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4704777" y="83791"/>
            <a:ext cx="4161132" cy="496028"/>
          </a:xfrm>
          <a:prstGeom prst="rect">
            <a:avLst/>
          </a:prstGeom>
        </p:spPr>
      </p:pic>
    </p:spTree>
    <p:extLst>
      <p:ext uri="{BB962C8B-B14F-4D97-AF65-F5344CB8AC3E}">
        <p14:creationId xmlns:p14="http://schemas.microsoft.com/office/powerpoint/2010/main" val="323582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344556" y="481874"/>
            <a:ext cx="8411815" cy="1143000"/>
          </a:xfrm>
        </p:spPr>
        <p:txBody>
          <a:bodyPr/>
          <a:lstStyle>
            <a:lvl1pPr>
              <a:defRPr sz="4000"/>
            </a:lvl1pPr>
          </a:lstStyle>
          <a:p>
            <a:r>
              <a:rPr lang="pt-BR" dirty="0"/>
              <a:t>Clique para editar o estilo do título mestre</a:t>
            </a:r>
          </a:p>
        </p:txBody>
      </p:sp>
      <p:sp>
        <p:nvSpPr>
          <p:cNvPr id="3" name="Espaço Reservado para Conteúdo 2"/>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fld id="{5D2E597E-B181-4BC8-905D-6BD35F90E0D2}" type="datetime1">
              <a:rPr lang="pt-BR" smtClean="0"/>
              <a:t>23/05/2023</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30BF8B82-E1AD-4135-ADF0-AE4AC13E7833}" type="slidenum">
              <a:rPr lang="pt-BR"/>
              <a:pPr>
                <a:defRPr/>
              </a:pPr>
              <a:t>‹nº›</a:t>
            </a:fld>
            <a:endParaRPr lang="pt-BR"/>
          </a:p>
        </p:txBody>
      </p:sp>
    </p:spTree>
    <p:extLst>
      <p:ext uri="{BB962C8B-B14F-4D97-AF65-F5344CB8AC3E}">
        <p14:creationId xmlns:p14="http://schemas.microsoft.com/office/powerpoint/2010/main" val="190083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563072" cy="1143000"/>
          </a:xfrm>
        </p:spPr>
        <p:txBody>
          <a:bodyPr/>
          <a:lstStyle>
            <a:lvl1pPr>
              <a:defRPr sz="4000"/>
            </a:lvl1pPr>
          </a:lstStyle>
          <a:p>
            <a:r>
              <a:rPr lang="pt-BR" dirty="0"/>
              <a:t>Clique para editar o estilo do título mestre</a:t>
            </a:r>
          </a:p>
        </p:txBody>
      </p:sp>
      <p:sp>
        <p:nvSpPr>
          <p:cNvPr id="3" name="Espaço Reservado para Texto 2"/>
          <p:cNvSpPr>
            <a:spLocks noGrp="1"/>
          </p:cNvSpPr>
          <p:nvPr>
            <p:ph type="body" idx="1"/>
          </p:nvPr>
        </p:nvSpPr>
        <p:spPr>
          <a:xfrm>
            <a:off x="457200" y="1535117"/>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Texto 4"/>
          <p:cNvSpPr>
            <a:spLocks noGrp="1"/>
          </p:cNvSpPr>
          <p:nvPr>
            <p:ph type="body" sz="quarter" idx="3"/>
          </p:nvPr>
        </p:nvSpPr>
        <p:spPr>
          <a:xfrm>
            <a:off x="4645029" y="1535117"/>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3898C450-A0F2-4D49-B300-FB799FC92BDE}" type="datetime1">
              <a:rPr lang="pt-BR" smtClean="0"/>
              <a:t>23/05/2023</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29A10597-45C0-47AD-BE93-105573754B42}" type="slidenum">
              <a:rPr lang="pt-BR"/>
              <a:pPr>
                <a:defRPr/>
              </a:pPr>
              <a:t>‹nº›</a:t>
            </a:fld>
            <a:endParaRPr lang="pt-BR"/>
          </a:p>
        </p:txBody>
      </p:sp>
      <p:pic>
        <p:nvPicPr>
          <p:cNvPr id="10" name="Imagem 9">
            <a:extLst>
              <a:ext uri="{FF2B5EF4-FFF2-40B4-BE49-F238E27FC236}">
                <a16:creationId xmlns:a16="http://schemas.microsoft.com/office/drawing/2014/main" xmlns="" id="{15CFC83B-9E1A-4E25-B672-43BFB7B35AEF}"/>
              </a:ext>
            </a:extLst>
          </p:cNvPr>
          <p:cNvPicPr>
            <a:picLocks noChangeAspect="1"/>
          </p:cNvPicPr>
          <p:nvPr userDrawn="1"/>
        </p:nvPicPr>
        <p:blipFill>
          <a:blip r:embed="rId2"/>
          <a:stretch>
            <a:fillRect/>
          </a:stretch>
        </p:blipFill>
        <p:spPr>
          <a:xfrm>
            <a:off x="7308304" y="231922"/>
            <a:ext cx="1560711" cy="499915"/>
          </a:xfrm>
          <a:prstGeom prst="rect">
            <a:avLst/>
          </a:prstGeom>
        </p:spPr>
      </p:pic>
    </p:spTree>
    <p:extLst>
      <p:ext uri="{BB962C8B-B14F-4D97-AF65-F5344CB8AC3E}">
        <p14:creationId xmlns:p14="http://schemas.microsoft.com/office/powerpoint/2010/main" val="10958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635080" cy="1143000"/>
          </a:xfrm>
        </p:spPr>
        <p:txBody>
          <a:bodyPr/>
          <a:lstStyle/>
          <a:p>
            <a:r>
              <a:rPr lang="pt-BR"/>
              <a:t>Clique para editar o estilo do título mestre</a:t>
            </a:r>
          </a:p>
        </p:txBody>
      </p:sp>
      <p:sp>
        <p:nvSpPr>
          <p:cNvPr id="3" name="Espaço Reservado para Data 3"/>
          <p:cNvSpPr>
            <a:spLocks noGrp="1"/>
          </p:cNvSpPr>
          <p:nvPr>
            <p:ph type="dt" sz="half" idx="10"/>
          </p:nvPr>
        </p:nvSpPr>
        <p:spPr/>
        <p:txBody>
          <a:bodyPr/>
          <a:lstStyle>
            <a:lvl1pPr>
              <a:defRPr/>
            </a:lvl1pPr>
          </a:lstStyle>
          <a:p>
            <a:pPr>
              <a:defRPr/>
            </a:pPr>
            <a:fld id="{966D1EEE-25A0-4A3F-919D-ACCDE66EA98C}" type="datetime1">
              <a:rPr lang="pt-BR" smtClean="0"/>
              <a:t>23/05/2023</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F234CCBE-4208-42A4-967D-3371E46FF8A5}" type="slidenum">
              <a:rPr lang="pt-BR"/>
              <a:pPr>
                <a:defRPr/>
              </a:pPr>
              <a:t>‹nº›</a:t>
            </a:fld>
            <a:endParaRPr lang="pt-BR"/>
          </a:p>
        </p:txBody>
      </p:sp>
    </p:spTree>
    <p:extLst>
      <p:ext uri="{BB962C8B-B14F-4D97-AF65-F5344CB8AC3E}">
        <p14:creationId xmlns:p14="http://schemas.microsoft.com/office/powerpoint/2010/main" val="3885016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25E0B5FC-8DCD-4A9D-A662-5A3EB7DBA7CE}" type="datetime1">
              <a:rPr lang="pt-BR" smtClean="0"/>
              <a:t>23/05/2023</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5C7F42EB-29E0-4350-9ADB-59985F25FD26}" type="slidenum">
              <a:rPr lang="pt-BR"/>
              <a:pPr>
                <a:defRPr/>
              </a:pPr>
              <a:t>‹nº›</a:t>
            </a:fld>
            <a:endParaRPr lang="pt-BR"/>
          </a:p>
        </p:txBody>
      </p:sp>
    </p:spTree>
    <p:extLst>
      <p:ext uri="{BB962C8B-B14F-4D97-AF65-F5344CB8AC3E}">
        <p14:creationId xmlns:p14="http://schemas.microsoft.com/office/powerpoint/2010/main" val="3895751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3"/>
            <a:ext cx="3008313" cy="1162051"/>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27953BC5-D731-413B-8F58-0FD82664D6AA}" type="datetime1">
              <a:rPr lang="pt-BR" smtClean="0"/>
              <a:t>23/05/2023</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790E3B4B-2FDC-41A1-A465-1EAC75E36C6C}" type="slidenum">
              <a:rPr lang="pt-BR"/>
              <a:pPr>
                <a:defRPr/>
              </a:pPr>
              <a:t>‹nº›</a:t>
            </a:fld>
            <a:endParaRPr lang="pt-BR"/>
          </a:p>
        </p:txBody>
      </p:sp>
    </p:spTree>
    <p:extLst>
      <p:ext uri="{BB962C8B-B14F-4D97-AF65-F5344CB8AC3E}">
        <p14:creationId xmlns:p14="http://schemas.microsoft.com/office/powerpoint/2010/main" val="330736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Espaço Reservado para Texto 2"/>
          <p:cNvSpPr>
            <a:spLocks noGrp="1"/>
          </p:cNvSpPr>
          <p:nvPr>
            <p:ph type="body" idx="1"/>
          </p:nvPr>
        </p:nvSpPr>
        <p:spPr bwMode="auto">
          <a:xfrm>
            <a:off x="457200" y="16002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4" name="Espaço Reservado para Data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07ADBB4-7213-4215-9C92-400EC7E05D89}" type="datetime1">
              <a:rPr lang="pt-BR" smtClean="0"/>
              <a:t>23/05/2023</a:t>
            </a:fld>
            <a:endParaRPr lang="pt-BR"/>
          </a:p>
        </p:txBody>
      </p:sp>
      <p:sp>
        <p:nvSpPr>
          <p:cNvPr id="5" name="Espaço Reservado para Rodapé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t-BR"/>
          </a:p>
        </p:txBody>
      </p:sp>
      <p:sp>
        <p:nvSpPr>
          <p:cNvPr id="6" name="Espaço Reservado para Número de Slide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5E3BBF6-871B-4E1C-9BB2-E3BB57B25E64}"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xmlns="" id="{ED473A9A-BDEA-4FE7-B456-C412CBE565E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xmlns="" id="{72A0CE01-F1D2-4AC3-9842-84356954457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xmlns="" id="{087813FA-1F56-4AD3-876C-CF077B742CF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C56D9-A622-49F6-A20E-22BC159FCE6E}" type="datetimeFigureOut">
              <a:rPr lang="en-US" smtClean="0"/>
              <a:t>5/23/2023</a:t>
            </a:fld>
            <a:endParaRPr lang="en-US"/>
          </a:p>
        </p:txBody>
      </p:sp>
      <p:sp>
        <p:nvSpPr>
          <p:cNvPr id="5" name="Espaço Reservado para Rodapé 4">
            <a:extLst>
              <a:ext uri="{FF2B5EF4-FFF2-40B4-BE49-F238E27FC236}">
                <a16:creationId xmlns:a16="http://schemas.microsoft.com/office/drawing/2014/main" xmlns="" id="{56244B8E-82F2-4A6D-9F40-84DCA8FB92A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ço Reservado para Número de Slide 5">
            <a:extLst>
              <a:ext uri="{FF2B5EF4-FFF2-40B4-BE49-F238E27FC236}">
                <a16:creationId xmlns:a16="http://schemas.microsoft.com/office/drawing/2014/main" xmlns="" id="{3D8355A4-49A7-4189-8FB7-F8866D9AF117}"/>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216D0-45DC-4BD4-A6B0-EBCB3A4B1846}" type="slidenum">
              <a:rPr lang="en-US" smtClean="0"/>
              <a:t>‹nº›</a:t>
            </a:fld>
            <a:endParaRPr lang="en-US"/>
          </a:p>
        </p:txBody>
      </p:sp>
    </p:spTree>
    <p:extLst>
      <p:ext uri="{BB962C8B-B14F-4D97-AF65-F5344CB8AC3E}">
        <p14:creationId xmlns:p14="http://schemas.microsoft.com/office/powerpoint/2010/main" val="18562061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CaixaDeTexto 10"/>
          <p:cNvSpPr txBox="1"/>
          <p:nvPr/>
        </p:nvSpPr>
        <p:spPr>
          <a:xfrm>
            <a:off x="357808" y="1157408"/>
            <a:ext cx="8600490" cy="5478423"/>
          </a:xfrm>
          <a:prstGeom prst="rect">
            <a:avLst/>
          </a:prstGeom>
          <a:noFill/>
        </p:spPr>
        <p:txBody>
          <a:bodyPr wrap="square">
            <a:spAutoFit/>
          </a:bodyPr>
          <a:lstStyle/>
          <a:p>
            <a:pPr algn="ctr"/>
            <a:endParaRPr lang="pt-BR" sz="3200" b="1" dirty="0">
              <a:cs typeface="Calibri" panose="020F0502020204030204" pitchFamily="34" charset="0"/>
            </a:endParaRPr>
          </a:p>
          <a:p>
            <a:pPr algn="ctr"/>
            <a:endParaRPr lang="pt-BR" sz="3200" b="1" dirty="0">
              <a:cs typeface="Calibri" panose="020F0502020204030204" pitchFamily="34" charset="0"/>
            </a:endParaRPr>
          </a:p>
          <a:p>
            <a:pPr algn="ctr"/>
            <a:r>
              <a:rPr lang="pt-BR" sz="3200" b="1" dirty="0">
                <a:cs typeface="Calibri" panose="020F0502020204030204" pitchFamily="34" charset="0"/>
              </a:rPr>
              <a:t>Aplicação das ferramentas da qualidade para solução de problemas  </a:t>
            </a:r>
          </a:p>
          <a:p>
            <a:pPr algn="ctr"/>
            <a:r>
              <a:rPr lang="pt-BR" sz="2800" b="1" dirty="0">
                <a:cs typeface="Calibri" panose="020F0502020204030204" pitchFamily="34" charset="0"/>
              </a:rPr>
              <a:t>Estudo de Caso sobre a perda da qualidade do produto </a:t>
            </a:r>
            <a:r>
              <a:rPr lang="pt-BR" sz="2400" b="1" dirty="0">
                <a:cs typeface="Calibri" panose="020F0502020204030204" pitchFamily="34" charset="0"/>
              </a:rPr>
              <a:t> </a:t>
            </a:r>
          </a:p>
          <a:p>
            <a:pPr algn="ctr"/>
            <a:endParaRPr lang="pt-BR" sz="2400" dirty="0">
              <a:latin typeface="Century Gothic" panose="020B0502020202020204" pitchFamily="34" charset="0"/>
            </a:endParaRPr>
          </a:p>
          <a:p>
            <a:pPr algn="ctr"/>
            <a:endParaRPr lang="pt-BR" sz="2400" dirty="0">
              <a:latin typeface="Century Gothic" panose="020B0502020202020204" pitchFamily="34" charset="0"/>
            </a:endParaRPr>
          </a:p>
          <a:p>
            <a:pPr algn="ctr"/>
            <a:endParaRPr lang="pt-BR" sz="2400" dirty="0">
              <a:latin typeface="Century Gothic" panose="020B0502020202020204" pitchFamily="34" charset="0"/>
            </a:endParaRPr>
          </a:p>
          <a:p>
            <a:pPr algn="ctr"/>
            <a:endParaRPr lang="pt-BR" sz="2400" dirty="0">
              <a:cs typeface="Calibri" panose="020F0502020204030204" pitchFamily="34" charset="0"/>
            </a:endParaRPr>
          </a:p>
          <a:p>
            <a:pPr algn="ctr"/>
            <a:r>
              <a:rPr lang="pt-BR" sz="2000" b="1" dirty="0">
                <a:cs typeface="Calibri" panose="020F0502020204030204" pitchFamily="34" charset="0"/>
              </a:rPr>
              <a:t>Alunas:  Bruna Vitória Marcos dos Santos</a:t>
            </a:r>
            <a:endParaRPr lang="pt-BR" sz="2000" dirty="0">
              <a:cs typeface="Calibri" panose="020F0502020204030204" pitchFamily="34" charset="0"/>
            </a:endParaRPr>
          </a:p>
          <a:p>
            <a:pPr algn="ctr"/>
            <a:r>
              <a:rPr lang="pt-BR" sz="2000" b="1" dirty="0">
                <a:cs typeface="Calibri" panose="020F0502020204030204" pitchFamily="34" charset="0"/>
              </a:rPr>
              <a:t>	Marcela de Oliveira Carvalho</a:t>
            </a:r>
            <a:endParaRPr lang="pt-BR" sz="2000" dirty="0">
              <a:cs typeface="Calibri" panose="020F0502020204030204" pitchFamily="34" charset="0"/>
            </a:endParaRPr>
          </a:p>
          <a:p>
            <a:pPr algn="ctr"/>
            <a:endParaRPr lang="pt-BR" sz="2000" b="1" dirty="0">
              <a:cs typeface="Calibri" panose="020F0502020204030204" pitchFamily="34" charset="0"/>
            </a:endParaRPr>
          </a:p>
          <a:p>
            <a:pPr algn="ctr"/>
            <a:r>
              <a:rPr lang="pt-BR" sz="2000" b="1" dirty="0">
                <a:cs typeface="Calibri" panose="020F0502020204030204" pitchFamily="34" charset="0"/>
              </a:rPr>
              <a:t>Professor Orientador: MSc. Nilson Rodrigues da Silva</a:t>
            </a:r>
          </a:p>
          <a:p>
            <a:pPr algn="ctr"/>
            <a:r>
              <a:rPr lang="pt-BR" sz="2000" dirty="0">
                <a:cs typeface="Calibri" panose="020F0502020204030204" pitchFamily="34" charset="0"/>
              </a:rPr>
              <a:t>Abril, 2023</a:t>
            </a:r>
            <a:endParaRPr lang="pt-BR" dirty="0">
              <a:cs typeface="Calibri" panose="020F0502020204030204" pitchFamily="34" charset="0"/>
            </a:endParaRPr>
          </a:p>
        </p:txBody>
      </p:sp>
      <p:sp>
        <p:nvSpPr>
          <p:cNvPr id="2" name="Espaço Reservado para Número de Slide 1">
            <a:extLst>
              <a:ext uri="{FF2B5EF4-FFF2-40B4-BE49-F238E27FC236}">
                <a16:creationId xmlns:a16="http://schemas.microsoft.com/office/drawing/2014/main" xmlns="" id="{9FD35988-5475-4512-B36E-17CEFA3A164F}"/>
              </a:ext>
            </a:extLst>
          </p:cNvPr>
          <p:cNvSpPr>
            <a:spLocks noGrp="1"/>
          </p:cNvSpPr>
          <p:nvPr>
            <p:ph type="sldNum" sz="quarter" idx="12"/>
          </p:nvPr>
        </p:nvSpPr>
        <p:spPr/>
        <p:txBody>
          <a:bodyPr/>
          <a:lstStyle/>
          <a:p>
            <a:pPr>
              <a:defRPr/>
            </a:pPr>
            <a:fld id="{84A7F475-8290-4E5A-8B87-AE69E3CE916A}" type="slidenum">
              <a:rPr lang="pt-BR" smtClean="0"/>
              <a:pPr>
                <a:defRPr/>
              </a:pPr>
              <a:t>1</a:t>
            </a:fld>
            <a:endParaRPr lang="pt-BR"/>
          </a:p>
        </p:txBody>
      </p:sp>
    </p:spTree>
    <p:extLst>
      <p:ext uri="{BB962C8B-B14F-4D97-AF65-F5344CB8AC3E}">
        <p14:creationId xmlns:p14="http://schemas.microsoft.com/office/powerpoint/2010/main" val="192955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461810" y="795776"/>
            <a:ext cx="8047166" cy="523220"/>
          </a:xfrm>
          <a:prstGeom prst="rect">
            <a:avLst/>
          </a:prstGeom>
        </p:spPr>
        <p:txBody>
          <a:bodyPr wrap="square">
            <a:spAutoFit/>
          </a:bodyPr>
          <a:lstStyle/>
          <a:p>
            <a:r>
              <a:rPr lang="pt-BR" sz="2800" b="1" dirty="0">
                <a:latin typeface="Century Gothic" panose="020B0502020202020204" pitchFamily="34" charset="0"/>
              </a:rPr>
              <a:t>Conclusão (1 a 2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10</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461810" y="1379133"/>
            <a:ext cx="8682190" cy="5386090"/>
          </a:xfrm>
          <a:prstGeom prst="rect">
            <a:avLst/>
          </a:prstGeom>
        </p:spPr>
        <p:txBody>
          <a:bodyPr wrap="square">
            <a:spAutoFit/>
          </a:bodyPr>
          <a:lstStyle/>
          <a:p>
            <a:r>
              <a:rPr lang="pt-BR" sz="2400" dirty="0">
                <a:cs typeface="Calibri" panose="020F0502020204030204" pitchFamily="34" charset="0"/>
              </a:rPr>
              <a:t>Aqui você vai fazer um apanhado geral do trabalho desenvolvido, mostrando os principais resultados encontrados. </a:t>
            </a:r>
            <a:endParaRPr lang="pt-BR" sz="2400" dirty="0">
              <a:solidFill>
                <a:srgbClr val="FF0000"/>
              </a:solidFill>
              <a:cs typeface="Calibri" panose="020F0502020204030204" pitchFamily="34" charset="0"/>
            </a:endParaRPr>
          </a:p>
          <a:p>
            <a:pPr marL="342900" indent="-342900">
              <a:buFont typeface="Arial" panose="020B0604020202020204" pitchFamily="34" charset="0"/>
              <a:buChar char="•"/>
            </a:pPr>
            <a:r>
              <a:rPr lang="pt-BR" sz="2400" dirty="0">
                <a:solidFill>
                  <a:srgbClr val="FF0000"/>
                </a:solidFill>
                <a:cs typeface="Calibri" panose="020F0502020204030204" pitchFamily="34" charset="0"/>
              </a:rPr>
              <a:t> Mostre que os objetivos foram alcançados: </a:t>
            </a:r>
            <a:r>
              <a:rPr lang="pt-BR" sz="2400" dirty="0">
                <a:cs typeface="Calibri" panose="020F0502020204030204" pitchFamily="34" charset="0"/>
              </a:rPr>
              <a:t>Faça uma apresentação sintética de seus resultados, evidenciando  os aspectos principais que possam dar sustentação às suas conclusões; Limite-se a concluir aquilo que foi modelado, desenvolvido e analisado em seu trabalho – </a:t>
            </a:r>
            <a:r>
              <a:rPr lang="pt-BR" sz="2400" dirty="0">
                <a:solidFill>
                  <a:srgbClr val="FF0000"/>
                </a:solidFill>
                <a:cs typeface="Calibri" panose="020F0502020204030204" pitchFamily="34" charset="0"/>
              </a:rPr>
              <a:t>não traga à discussão nas Conclusões tópicos não abordados em sua análise</a:t>
            </a:r>
            <a:r>
              <a:rPr lang="pt-BR" sz="2400" dirty="0">
                <a:cs typeface="Calibri" panose="020F0502020204030204" pitchFamily="34" charset="0"/>
              </a:rPr>
              <a:t>; </a:t>
            </a:r>
          </a:p>
          <a:p>
            <a:pPr marL="342900" indent="-342900">
              <a:buFont typeface="Arial" panose="020B0604020202020204" pitchFamily="34" charset="0"/>
              <a:buChar char="•"/>
            </a:pPr>
            <a:r>
              <a:rPr lang="pt-BR" sz="2400" dirty="0">
                <a:cs typeface="Calibri" panose="020F0502020204030204" pitchFamily="34" charset="0"/>
              </a:rPr>
              <a:t>Deve ser sucinto (tanto quanto a Introdução), direto e claro. Não se recomenda o emprego de figuras,  tabelas, quadros e equações; </a:t>
            </a:r>
          </a:p>
          <a:p>
            <a:pPr marL="342900" indent="-342900">
              <a:buFont typeface="Arial" panose="020B0604020202020204" pitchFamily="34" charset="0"/>
              <a:buChar char="•"/>
            </a:pPr>
            <a:r>
              <a:rPr lang="pt-BR" sz="2000" dirty="0">
                <a:cs typeface="Calibri" panose="020F0502020204030204" pitchFamily="34" charset="0"/>
              </a:rPr>
              <a:t>referências bibliográficas podem ser citadas, desde que seja absolutamente necessário para sustentar um argumento da conclusão, como, p.ex., comparar resultado alcançado com valor da literatura como forma de provar uma hipótese originalmente formulada</a:t>
            </a:r>
            <a:endParaRPr lang="pt-BR" sz="2400" dirty="0">
              <a:cs typeface="Calibri" panose="020F0502020204030204" pitchFamily="34" charset="0"/>
            </a:endParaRPr>
          </a:p>
        </p:txBody>
      </p:sp>
    </p:spTree>
    <p:extLst>
      <p:ext uri="{BB962C8B-B14F-4D97-AF65-F5344CB8AC3E}">
        <p14:creationId xmlns:p14="http://schemas.microsoft.com/office/powerpoint/2010/main" val="210802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461810" y="795776"/>
            <a:ext cx="8047166" cy="523220"/>
          </a:xfrm>
          <a:prstGeom prst="rect">
            <a:avLst/>
          </a:prstGeom>
        </p:spPr>
        <p:txBody>
          <a:bodyPr wrap="square">
            <a:spAutoFit/>
          </a:bodyPr>
          <a:lstStyle/>
          <a:p>
            <a:r>
              <a:rPr lang="pt-BR" sz="2800" b="1" dirty="0">
                <a:latin typeface="Century Gothic" panose="020B0502020202020204" pitchFamily="34" charset="0"/>
              </a:rPr>
              <a:t>Sugestões para trabalhos futuros (1 slide)</a:t>
            </a: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11</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461810" y="1556792"/>
            <a:ext cx="8424936" cy="1569660"/>
          </a:xfrm>
          <a:prstGeom prst="rect">
            <a:avLst/>
          </a:prstGeom>
        </p:spPr>
        <p:txBody>
          <a:bodyPr wrap="square">
            <a:spAutoFit/>
          </a:bodyPr>
          <a:lstStyle/>
          <a:p>
            <a:r>
              <a:rPr lang="pt-BR" sz="2400" dirty="0">
                <a:cs typeface="Calibri" panose="020F0502020204030204" pitchFamily="34" charset="0"/>
              </a:rPr>
              <a:t>Esse tópico é muito importante e vai mostrar quais gaps/lacunas a respeito do tema pesquisado foram encontrados. Você pode sugerir novas pesquisas e mostrar até onde seu trabalho chegou. Lembre-se: Trabalho futuro também é resultado do seu trabalho.</a:t>
            </a:r>
            <a:endParaRPr lang="pt-BR" sz="2400" dirty="0">
              <a:solidFill>
                <a:srgbClr val="FF0000"/>
              </a:solidFill>
              <a:cs typeface="Calibri" panose="020F0502020204030204" pitchFamily="34" charset="0"/>
            </a:endParaRPr>
          </a:p>
        </p:txBody>
      </p:sp>
    </p:spTree>
    <p:extLst>
      <p:ext uri="{BB962C8B-B14F-4D97-AF65-F5344CB8AC3E}">
        <p14:creationId xmlns:p14="http://schemas.microsoft.com/office/powerpoint/2010/main" val="47373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461810" y="795776"/>
            <a:ext cx="8047166" cy="523220"/>
          </a:xfrm>
          <a:prstGeom prst="rect">
            <a:avLst/>
          </a:prstGeom>
        </p:spPr>
        <p:txBody>
          <a:bodyPr wrap="square">
            <a:spAutoFit/>
          </a:bodyPr>
          <a:lstStyle/>
          <a:p>
            <a:r>
              <a:rPr lang="pt-BR" sz="2800" b="1" dirty="0">
                <a:latin typeface="Century Gothic" panose="020B0502020202020204" pitchFamily="34" charset="0"/>
              </a:rPr>
              <a:t>Referencias (1 slide)</a:t>
            </a: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12</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461810" y="1569659"/>
            <a:ext cx="8424936" cy="461665"/>
          </a:xfrm>
          <a:prstGeom prst="rect">
            <a:avLst/>
          </a:prstGeom>
        </p:spPr>
        <p:txBody>
          <a:bodyPr wrap="square">
            <a:spAutoFit/>
          </a:bodyPr>
          <a:lstStyle/>
          <a:p>
            <a:r>
              <a:rPr lang="pt-BR" sz="2400" dirty="0">
                <a:cs typeface="Calibri" panose="020F0502020204030204" pitchFamily="34" charset="0"/>
              </a:rPr>
              <a:t>Indicar as principais referencias que foram pesquisadas</a:t>
            </a:r>
            <a:endParaRPr lang="pt-BR" sz="2400" dirty="0">
              <a:solidFill>
                <a:srgbClr val="FF0000"/>
              </a:solidFill>
              <a:cs typeface="Calibri" panose="020F0502020204030204" pitchFamily="34" charset="0"/>
            </a:endParaRPr>
          </a:p>
        </p:txBody>
      </p:sp>
    </p:spTree>
    <p:extLst>
      <p:ext uri="{BB962C8B-B14F-4D97-AF65-F5344CB8AC3E}">
        <p14:creationId xmlns:p14="http://schemas.microsoft.com/office/powerpoint/2010/main" val="138343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461810" y="795776"/>
            <a:ext cx="8047166" cy="523220"/>
          </a:xfrm>
          <a:prstGeom prst="rect">
            <a:avLst/>
          </a:prstGeom>
        </p:spPr>
        <p:txBody>
          <a:bodyPr wrap="square">
            <a:spAutoFit/>
          </a:bodyPr>
          <a:lstStyle/>
          <a:p>
            <a:r>
              <a:rPr lang="pt-BR" sz="2800" b="1" dirty="0">
                <a:latin typeface="Century Gothic" panose="020B0502020202020204" pitchFamily="34" charset="0"/>
              </a:rPr>
              <a:t>Agradecimentos (1 slide)</a:t>
            </a: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13</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461810" y="1609967"/>
            <a:ext cx="8224990" cy="1569660"/>
          </a:xfrm>
          <a:prstGeom prst="rect">
            <a:avLst/>
          </a:prstGeom>
        </p:spPr>
        <p:txBody>
          <a:bodyPr wrap="square">
            <a:spAutoFit/>
          </a:bodyPr>
          <a:lstStyle/>
          <a:p>
            <a:r>
              <a:rPr lang="az-Cyrl-AZ" sz="2400" dirty="0">
                <a:cs typeface="Calibri" panose="020F0502020204030204" pitchFamily="34" charset="0"/>
              </a:rPr>
              <a:t>о  “</a:t>
            </a:r>
            <a:r>
              <a:rPr lang="pt-BR" sz="2400" dirty="0" err="1">
                <a:cs typeface="Calibri" panose="020F0502020204030204" pitchFamily="34" charset="0"/>
              </a:rPr>
              <a:t>Muit</a:t>
            </a:r>
            <a:r>
              <a:rPr lang="az-Cyrl-AZ" sz="2400" dirty="0">
                <a:cs typeface="Calibri" panose="020F0502020204030204" pitchFamily="34" charset="0"/>
              </a:rPr>
              <a:t>о о</a:t>
            </a:r>
            <a:r>
              <a:rPr lang="pt-BR" sz="2400" dirty="0" err="1">
                <a:cs typeface="Calibri" panose="020F0502020204030204" pitchFamily="34" charset="0"/>
              </a:rPr>
              <a:t>brig</a:t>
            </a:r>
            <a:r>
              <a:rPr lang="az-Cyrl-AZ" sz="2400" dirty="0">
                <a:cs typeface="Calibri" panose="020F0502020204030204" pitchFamily="34" charset="0"/>
              </a:rPr>
              <a:t>а</a:t>
            </a:r>
            <a:r>
              <a:rPr lang="pt-BR" sz="2400" dirty="0">
                <a:cs typeface="Calibri" panose="020F0502020204030204" pitchFamily="34" charset="0"/>
              </a:rPr>
              <a:t>d</a:t>
            </a:r>
            <a:r>
              <a:rPr lang="az-Cyrl-AZ" sz="2400" dirty="0">
                <a:cs typeface="Calibri" panose="020F0502020204030204" pitchFamily="34" charset="0"/>
              </a:rPr>
              <a:t>о”, </a:t>
            </a:r>
            <a:r>
              <a:rPr lang="pt-BR" sz="2400" dirty="0">
                <a:cs typeface="Calibri" panose="020F0502020204030204" pitchFamily="34" charset="0"/>
              </a:rPr>
              <a:t> este slide é importante p</a:t>
            </a:r>
            <a:r>
              <a:rPr lang="az-Cyrl-AZ" sz="2400" dirty="0">
                <a:cs typeface="Calibri" panose="020F0502020204030204" pitchFamily="34" charset="0"/>
              </a:rPr>
              <a:t>о</a:t>
            </a:r>
            <a:r>
              <a:rPr lang="pt-BR" sz="2400" dirty="0">
                <a:cs typeface="Calibri" panose="020F0502020204030204" pitchFamily="34" charset="0"/>
              </a:rPr>
              <a:t>r apresentar, c</a:t>
            </a:r>
            <a:r>
              <a:rPr lang="az-Cyrl-AZ" sz="2400" dirty="0">
                <a:cs typeface="Calibri" panose="020F0502020204030204" pitchFamily="34" charset="0"/>
              </a:rPr>
              <a:t>о</a:t>
            </a:r>
            <a:r>
              <a:rPr lang="pt-BR" sz="2400" dirty="0">
                <a:cs typeface="Calibri" panose="020F0502020204030204" pitchFamily="34" charset="0"/>
              </a:rPr>
              <a:t>m</a:t>
            </a:r>
            <a:r>
              <a:rPr lang="az-Cyrl-AZ" sz="2400" dirty="0">
                <a:cs typeface="Calibri" panose="020F0502020204030204" pitchFamily="34" charset="0"/>
              </a:rPr>
              <a:t>о </a:t>
            </a:r>
            <a:r>
              <a:rPr lang="pt-BR" sz="2400" dirty="0">
                <a:cs typeface="Calibri" panose="020F0502020204030204" pitchFamily="34" charset="0"/>
              </a:rPr>
              <a:t>f</a:t>
            </a:r>
            <a:r>
              <a:rPr lang="az-Cyrl-AZ" sz="2400" dirty="0">
                <a:cs typeface="Calibri" panose="020F0502020204030204" pitchFamily="34" charset="0"/>
              </a:rPr>
              <a:t>о</a:t>
            </a:r>
            <a:r>
              <a:rPr lang="pt-BR" sz="2400" dirty="0" err="1">
                <a:cs typeface="Calibri" panose="020F0502020204030204" pitchFamily="34" charset="0"/>
              </a:rPr>
              <a:t>rm</a:t>
            </a:r>
            <a:r>
              <a:rPr lang="az-Cyrl-AZ" sz="2400" dirty="0">
                <a:cs typeface="Calibri" panose="020F0502020204030204" pitchFamily="34" charset="0"/>
              </a:rPr>
              <a:t>а </a:t>
            </a:r>
            <a:r>
              <a:rPr lang="pt-BR" sz="2400" dirty="0">
                <a:cs typeface="Calibri" panose="020F0502020204030204" pitchFamily="34" charset="0"/>
              </a:rPr>
              <a:t>de </a:t>
            </a:r>
            <a:r>
              <a:rPr lang="pt-BR" sz="2400" dirty="0" err="1">
                <a:cs typeface="Calibri" panose="020F0502020204030204" pitchFamily="34" charset="0"/>
              </a:rPr>
              <a:t>ref</a:t>
            </a:r>
            <a:r>
              <a:rPr lang="az-Cyrl-AZ" sz="2400" dirty="0">
                <a:cs typeface="Calibri" panose="020F0502020204030204" pitchFamily="34" charset="0"/>
              </a:rPr>
              <a:t>о</a:t>
            </a:r>
            <a:r>
              <a:rPr lang="pt-BR" sz="2400" dirty="0" err="1">
                <a:cs typeface="Calibri" panose="020F0502020204030204" pitchFamily="34" charset="0"/>
              </a:rPr>
              <a:t>rç</a:t>
            </a:r>
            <a:r>
              <a:rPr lang="az-Cyrl-AZ" sz="2400" dirty="0">
                <a:cs typeface="Calibri" panose="020F0502020204030204" pitchFamily="34" charset="0"/>
              </a:rPr>
              <a:t>о, </a:t>
            </a:r>
            <a:r>
              <a:rPr lang="pt-BR" sz="2400" dirty="0">
                <a:cs typeface="Calibri" panose="020F0502020204030204" pitchFamily="34" charset="0"/>
              </a:rPr>
              <a:t>seu n</a:t>
            </a:r>
            <a:r>
              <a:rPr lang="az-Cyrl-AZ" sz="2400" dirty="0">
                <a:cs typeface="Calibri" panose="020F0502020204030204" pitchFamily="34" charset="0"/>
              </a:rPr>
              <a:t>о</a:t>
            </a:r>
            <a:r>
              <a:rPr lang="pt-BR" sz="2400" dirty="0">
                <a:cs typeface="Calibri" panose="020F0502020204030204" pitchFamily="34" charset="0"/>
              </a:rPr>
              <a:t>me e informações de contato.</a:t>
            </a:r>
          </a:p>
          <a:p>
            <a:r>
              <a:rPr lang="pt-BR" sz="2400" dirty="0">
                <a:cs typeface="Calibri" panose="020F0502020204030204" pitchFamily="34" charset="0"/>
              </a:rPr>
              <a:t> É </a:t>
            </a:r>
            <a:r>
              <a:rPr lang="pt-BR" sz="2400" dirty="0" err="1">
                <a:cs typeface="Calibri" panose="020F0502020204030204" pitchFamily="34" charset="0"/>
              </a:rPr>
              <a:t>simpátic</a:t>
            </a:r>
            <a:r>
              <a:rPr lang="az-Cyrl-AZ" sz="2400" dirty="0">
                <a:cs typeface="Calibri" panose="020F0502020204030204" pitchFamily="34" charset="0"/>
              </a:rPr>
              <a:t>о (</a:t>
            </a:r>
            <a:r>
              <a:rPr lang="pt-BR" sz="2400" dirty="0">
                <a:cs typeface="Calibri" panose="020F0502020204030204" pitchFamily="34" charset="0"/>
              </a:rPr>
              <a:t>e </a:t>
            </a:r>
            <a:r>
              <a:rPr lang="pt-BR" sz="2400" dirty="0" err="1">
                <a:cs typeface="Calibri" panose="020F0502020204030204" pitchFamily="34" charset="0"/>
              </a:rPr>
              <a:t>esper</a:t>
            </a:r>
            <a:r>
              <a:rPr lang="az-Cyrl-AZ" sz="2400" dirty="0">
                <a:cs typeface="Calibri" panose="020F0502020204030204" pitchFamily="34" charset="0"/>
              </a:rPr>
              <a:t>а</a:t>
            </a:r>
            <a:r>
              <a:rPr lang="pt-BR" sz="2400" dirty="0">
                <a:cs typeface="Calibri" panose="020F0502020204030204" pitchFamily="34" charset="0"/>
              </a:rPr>
              <a:t>d</a:t>
            </a:r>
            <a:r>
              <a:rPr lang="az-Cyrl-AZ" sz="2400" dirty="0">
                <a:cs typeface="Calibri" panose="020F0502020204030204" pitchFamily="34" charset="0"/>
              </a:rPr>
              <a:t>о) </a:t>
            </a:r>
            <a:r>
              <a:rPr lang="pt-BR" sz="2400" dirty="0">
                <a:cs typeface="Calibri" panose="020F0502020204030204" pitchFamily="34" charset="0"/>
              </a:rPr>
              <a:t>fornecer seu </a:t>
            </a:r>
            <a:r>
              <a:rPr lang="pt-BR" sz="2400" dirty="0" err="1">
                <a:cs typeface="Calibri" panose="020F0502020204030204" pitchFamily="34" charset="0"/>
              </a:rPr>
              <a:t>e-m</a:t>
            </a:r>
            <a:r>
              <a:rPr lang="az-Cyrl-AZ" sz="2400" dirty="0">
                <a:cs typeface="Calibri" panose="020F0502020204030204" pitchFamily="34" charset="0"/>
              </a:rPr>
              <a:t>а</a:t>
            </a:r>
            <a:r>
              <a:rPr lang="pt-BR" sz="2400" dirty="0" err="1">
                <a:cs typeface="Calibri" panose="020F0502020204030204" pitchFamily="34" charset="0"/>
              </a:rPr>
              <a:t>il</a:t>
            </a:r>
            <a:r>
              <a:rPr lang="pt-BR" sz="2400" dirty="0">
                <a:cs typeface="Calibri" panose="020F0502020204030204" pitchFamily="34" charset="0"/>
              </a:rPr>
              <a:t> e </a:t>
            </a:r>
            <a:r>
              <a:rPr lang="pt-BR" sz="2400" dirty="0" err="1">
                <a:cs typeface="Calibri" panose="020F0502020204030204" pitchFamily="34" charset="0"/>
              </a:rPr>
              <a:t>telef</a:t>
            </a:r>
            <a:r>
              <a:rPr lang="az-Cyrl-AZ" sz="2400" dirty="0">
                <a:cs typeface="Calibri" panose="020F0502020204030204" pitchFamily="34" charset="0"/>
              </a:rPr>
              <a:t>о</a:t>
            </a:r>
            <a:r>
              <a:rPr lang="pt-BR" sz="2400" dirty="0">
                <a:cs typeface="Calibri" panose="020F0502020204030204" pitchFamily="34" charset="0"/>
              </a:rPr>
              <a:t>ne c</a:t>
            </a:r>
            <a:r>
              <a:rPr lang="az-Cyrl-AZ" sz="2400" dirty="0">
                <a:cs typeface="Calibri" panose="020F0502020204030204" pitchFamily="34" charset="0"/>
              </a:rPr>
              <a:t>о</a:t>
            </a:r>
            <a:r>
              <a:rPr lang="pt-BR" sz="2400" dirty="0" err="1">
                <a:cs typeface="Calibri" panose="020F0502020204030204" pitchFamily="34" charset="0"/>
              </a:rPr>
              <a:t>merci</a:t>
            </a:r>
            <a:r>
              <a:rPr lang="az-Cyrl-AZ" sz="2400" dirty="0">
                <a:cs typeface="Calibri" panose="020F0502020204030204" pitchFamily="34" charset="0"/>
              </a:rPr>
              <a:t>а</a:t>
            </a:r>
            <a:r>
              <a:rPr lang="pt-BR" sz="2400" dirty="0">
                <a:cs typeface="Calibri" panose="020F0502020204030204" pitchFamily="34" charset="0"/>
              </a:rPr>
              <a:t>l</a:t>
            </a:r>
            <a:endParaRPr lang="pt-BR" sz="2400" dirty="0">
              <a:solidFill>
                <a:srgbClr val="FF0000"/>
              </a:solidFill>
              <a:cs typeface="Calibri" panose="020F0502020204030204" pitchFamily="34" charset="0"/>
            </a:endParaRPr>
          </a:p>
        </p:txBody>
      </p:sp>
    </p:spTree>
    <p:extLst>
      <p:ext uri="{BB962C8B-B14F-4D97-AF65-F5344CB8AC3E}">
        <p14:creationId xmlns:p14="http://schemas.microsoft.com/office/powerpoint/2010/main" val="122977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755576" y="811733"/>
            <a:ext cx="8552189" cy="6001643"/>
          </a:xfrm>
          <a:prstGeom prst="rect">
            <a:avLst/>
          </a:prstGeom>
        </p:spPr>
        <p:txBody>
          <a:bodyPr wrap="square">
            <a:spAutoFit/>
          </a:bodyPr>
          <a:lstStyle/>
          <a:p>
            <a:pPr>
              <a:lnSpc>
                <a:spcPct val="150000"/>
              </a:lnSpc>
            </a:pPr>
            <a:r>
              <a:rPr lang="pt-BR" sz="2400" b="1" dirty="0">
                <a:cs typeface="Calibri" panose="020F0502020204030204" pitchFamily="34" charset="0"/>
              </a:rPr>
              <a:t>Sumario</a:t>
            </a:r>
          </a:p>
          <a:p>
            <a:pPr marL="342900" indent="-342900">
              <a:lnSpc>
                <a:spcPct val="150000"/>
              </a:lnSpc>
              <a:buFont typeface="Arial" panose="020B0604020202020204" pitchFamily="34" charset="0"/>
              <a:buChar char="•"/>
            </a:pPr>
            <a:r>
              <a:rPr lang="pt-BR" sz="2400" dirty="0">
                <a:cs typeface="Calibri" panose="020F0502020204030204" pitchFamily="34" charset="0"/>
              </a:rPr>
              <a:t>Justificativa</a:t>
            </a:r>
          </a:p>
          <a:p>
            <a:pPr marL="342900" indent="-342900">
              <a:lnSpc>
                <a:spcPct val="150000"/>
              </a:lnSpc>
              <a:buFont typeface="Arial" panose="020B0604020202020204" pitchFamily="34" charset="0"/>
              <a:buChar char="•"/>
            </a:pPr>
            <a:r>
              <a:rPr lang="pt-BR" sz="2400" dirty="0">
                <a:cs typeface="Calibri" panose="020F0502020204030204" pitchFamily="34" charset="0"/>
              </a:rPr>
              <a:t>O problema, importância do tema e delimitação do tema</a:t>
            </a:r>
          </a:p>
          <a:p>
            <a:pPr marL="342900" indent="-342900">
              <a:lnSpc>
                <a:spcPct val="150000"/>
              </a:lnSpc>
              <a:buFont typeface="Arial" panose="020B0604020202020204" pitchFamily="34" charset="0"/>
              <a:buChar char="•"/>
            </a:pPr>
            <a:r>
              <a:rPr lang="pt-BR" sz="2400" dirty="0">
                <a:cs typeface="Calibri" panose="020F0502020204030204" pitchFamily="34" charset="0"/>
              </a:rPr>
              <a:t>Objetivos </a:t>
            </a:r>
          </a:p>
          <a:p>
            <a:pPr marL="342900" indent="-342900">
              <a:lnSpc>
                <a:spcPct val="150000"/>
              </a:lnSpc>
              <a:buFont typeface="Arial" panose="020B0604020202020204" pitchFamily="34" charset="0"/>
              <a:buChar char="•"/>
            </a:pPr>
            <a:r>
              <a:rPr lang="pt-BR" sz="2400" dirty="0">
                <a:cs typeface="Calibri" panose="020F0502020204030204" pitchFamily="34" charset="0"/>
              </a:rPr>
              <a:t>Revisão da literatura</a:t>
            </a:r>
          </a:p>
          <a:p>
            <a:pPr marL="342900" indent="-342900">
              <a:lnSpc>
                <a:spcPct val="150000"/>
              </a:lnSpc>
              <a:buFont typeface="Arial" panose="020B0604020202020204" pitchFamily="34" charset="0"/>
              <a:buChar char="•"/>
            </a:pPr>
            <a:r>
              <a:rPr lang="pt-BR" sz="2400" dirty="0">
                <a:cs typeface="Calibri" panose="020F0502020204030204" pitchFamily="34" charset="0"/>
              </a:rPr>
              <a:t>Metodologia: materiais, métodos e desenvolvimento</a:t>
            </a:r>
          </a:p>
          <a:p>
            <a:pPr marL="342900" indent="-342900">
              <a:lnSpc>
                <a:spcPct val="150000"/>
              </a:lnSpc>
              <a:buFont typeface="Arial" panose="020B0604020202020204" pitchFamily="34" charset="0"/>
              <a:buChar char="•"/>
            </a:pPr>
            <a:r>
              <a:rPr lang="pt-BR" sz="2400" dirty="0">
                <a:cs typeface="Calibri" panose="020F0502020204030204" pitchFamily="34" charset="0"/>
              </a:rPr>
              <a:t>Resultados, discussão e análise </a:t>
            </a:r>
          </a:p>
          <a:p>
            <a:pPr marL="342900" indent="-342900">
              <a:lnSpc>
                <a:spcPct val="150000"/>
              </a:lnSpc>
              <a:buFont typeface="Arial" panose="020B0604020202020204" pitchFamily="34" charset="0"/>
              <a:buChar char="•"/>
            </a:pPr>
            <a:r>
              <a:rPr lang="pt-BR" sz="2400" dirty="0">
                <a:cs typeface="Calibri" panose="020F0502020204030204" pitchFamily="34" charset="0"/>
              </a:rPr>
              <a:t>Conclusão</a:t>
            </a:r>
          </a:p>
          <a:p>
            <a:pPr marL="342900" indent="-342900">
              <a:lnSpc>
                <a:spcPct val="150000"/>
              </a:lnSpc>
              <a:buFont typeface="Arial" panose="020B0604020202020204" pitchFamily="34" charset="0"/>
              <a:buChar char="•"/>
            </a:pPr>
            <a:r>
              <a:rPr lang="pt-BR" sz="2400" dirty="0">
                <a:cs typeface="Calibri" panose="020F0502020204030204" pitchFamily="34" charset="0"/>
              </a:rPr>
              <a:t>Sugestões para trabalhos futuros</a:t>
            </a:r>
          </a:p>
          <a:p>
            <a:pPr marL="342900" indent="-342900">
              <a:lnSpc>
                <a:spcPct val="150000"/>
              </a:lnSpc>
              <a:buFont typeface="Arial" panose="020B0604020202020204" pitchFamily="34" charset="0"/>
              <a:buChar char="•"/>
            </a:pPr>
            <a:r>
              <a:rPr lang="pt-BR" sz="2400" dirty="0">
                <a:cs typeface="Calibri" panose="020F0502020204030204" pitchFamily="34" charset="0"/>
              </a:rPr>
              <a:t>Referencias </a:t>
            </a:r>
          </a:p>
          <a:p>
            <a:pPr marL="342900" indent="-342900">
              <a:buFont typeface="Wingdings" panose="05000000000000000000" pitchFamily="2" charset="2"/>
              <a:buChar char="§"/>
            </a:pPr>
            <a:endParaRPr lang="pt-BR" sz="2400" dirty="0">
              <a:cs typeface="Calibri" panose="020F0502020204030204" pitchFamily="34" charset="0"/>
            </a:endParaRPr>
          </a:p>
        </p:txBody>
      </p:sp>
      <p:sp>
        <p:nvSpPr>
          <p:cNvPr id="9" name="Espaço Reservado para Número de Slide 8">
            <a:extLst>
              <a:ext uri="{FF2B5EF4-FFF2-40B4-BE49-F238E27FC236}">
                <a16:creationId xmlns:a16="http://schemas.microsoft.com/office/drawing/2014/main" xmlns="" id="{5C0E250D-8ED7-4E37-B741-C2F976C22328}"/>
              </a:ext>
            </a:extLst>
          </p:cNvPr>
          <p:cNvSpPr>
            <a:spLocks noGrp="1"/>
          </p:cNvSpPr>
          <p:nvPr>
            <p:ph type="sldNum" sz="quarter" idx="12"/>
          </p:nvPr>
        </p:nvSpPr>
        <p:spPr/>
        <p:txBody>
          <a:bodyPr/>
          <a:lstStyle/>
          <a:p>
            <a:pPr>
              <a:defRPr/>
            </a:pPr>
            <a:fld id="{84A7F475-8290-4E5A-8B87-AE69E3CE916A}" type="slidenum">
              <a:rPr lang="pt-BR" smtClean="0"/>
              <a:pPr>
                <a:defRPr/>
              </a:pPr>
              <a:t>2</a:t>
            </a:fld>
            <a:endParaRPr lang="pt-BR"/>
          </a:p>
        </p:txBody>
      </p:sp>
    </p:spTree>
    <p:extLst>
      <p:ext uri="{BB962C8B-B14F-4D97-AF65-F5344CB8AC3E}">
        <p14:creationId xmlns:p14="http://schemas.microsoft.com/office/powerpoint/2010/main" val="128276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707903" y="1004989"/>
            <a:ext cx="7680522" cy="523220"/>
          </a:xfrm>
          <a:prstGeom prst="rect">
            <a:avLst/>
          </a:prstGeom>
        </p:spPr>
        <p:txBody>
          <a:bodyPr wrap="square">
            <a:spAutoFit/>
          </a:bodyPr>
          <a:lstStyle/>
          <a:p>
            <a:r>
              <a:rPr lang="pt-BR" sz="2800" b="1" dirty="0">
                <a:latin typeface="Century Gothic" panose="020B0502020202020204" pitchFamily="34" charset="0"/>
              </a:rPr>
              <a:t>Justificativa:</a:t>
            </a:r>
            <a:endParaRPr lang="pt-BR" sz="2400" dirty="0">
              <a:latin typeface="Century Gothic" panose="020B0502020202020204" pitchFamily="34" charset="0"/>
            </a:endParaRPr>
          </a:p>
        </p:txBody>
      </p:sp>
      <p:sp>
        <p:nvSpPr>
          <p:cNvPr id="14" name="Retângulo 13">
            <a:extLst>
              <a:ext uri="{FF2B5EF4-FFF2-40B4-BE49-F238E27FC236}">
                <a16:creationId xmlns:a16="http://schemas.microsoft.com/office/drawing/2014/main" xmlns="" id="{785DAD6D-7861-4190-9060-221050D0FB63}"/>
              </a:ext>
            </a:extLst>
          </p:cNvPr>
          <p:cNvSpPr/>
          <p:nvPr/>
        </p:nvSpPr>
        <p:spPr>
          <a:xfrm>
            <a:off x="672302" y="1772816"/>
            <a:ext cx="7836673" cy="2308324"/>
          </a:xfrm>
          <a:prstGeom prst="rect">
            <a:avLst/>
          </a:prstGeom>
        </p:spPr>
        <p:txBody>
          <a:bodyPr wrap="square">
            <a:spAutoFit/>
          </a:bodyPr>
          <a:lstStyle/>
          <a:p>
            <a:pPr lvl="0"/>
            <a:r>
              <a:rPr lang="pt-BR" sz="2400" dirty="0">
                <a:cs typeface="Calibri" panose="020F0502020204030204" pitchFamily="34" charset="0"/>
              </a:rPr>
              <a:t>Por que você fez esse trabalho? Essa pergunta deve ser respondida no slide referente a justificativa. </a:t>
            </a:r>
          </a:p>
          <a:p>
            <a:pPr lvl="0"/>
            <a:endParaRPr lang="pt-BR" sz="2400" dirty="0">
              <a:cs typeface="Calibri" panose="020F0502020204030204" pitchFamily="34" charset="0"/>
            </a:endParaRPr>
          </a:p>
          <a:p>
            <a:pPr lvl="0"/>
            <a:r>
              <a:rPr lang="pt-BR" sz="2400" dirty="0">
                <a:cs typeface="Calibri" panose="020F0502020204030204" pitchFamily="34" charset="0"/>
              </a:rPr>
              <a:t>Se você tem um embasamento teórico (resultado da revisão da literatura) forte, será super fácil de mostrar essa justificativa.</a:t>
            </a: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3</a:t>
            </a:fld>
            <a:endParaRPr lang="pt-BR"/>
          </a:p>
        </p:txBody>
      </p:sp>
    </p:spTree>
    <p:extLst>
      <p:ext uri="{BB962C8B-B14F-4D97-AF65-F5344CB8AC3E}">
        <p14:creationId xmlns:p14="http://schemas.microsoft.com/office/powerpoint/2010/main" val="428935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 calcmode="lin" valueType="num">
                                      <p:cBhvr additive="base">
                                        <p:cTn id="13"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591811" y="1048293"/>
            <a:ext cx="8552189" cy="523220"/>
          </a:xfrm>
          <a:prstGeom prst="rect">
            <a:avLst/>
          </a:prstGeom>
        </p:spPr>
        <p:txBody>
          <a:bodyPr wrap="square">
            <a:spAutoFit/>
          </a:bodyPr>
          <a:lstStyle/>
          <a:p>
            <a:r>
              <a:rPr lang="pt-BR" sz="2800" b="1" dirty="0">
                <a:latin typeface="Century Gothic" panose="020B0502020202020204" pitchFamily="34" charset="0"/>
              </a:rPr>
              <a:t>O problema de pesquisa </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4</a:t>
            </a:fld>
            <a:endParaRPr lang="pt-BR"/>
          </a:p>
        </p:txBody>
      </p:sp>
      <p:sp>
        <p:nvSpPr>
          <p:cNvPr id="6" name="Retângulo 5">
            <a:extLst>
              <a:ext uri="{FF2B5EF4-FFF2-40B4-BE49-F238E27FC236}">
                <a16:creationId xmlns:a16="http://schemas.microsoft.com/office/drawing/2014/main" xmlns="" id="{799FBF5C-ABC4-408E-B2B3-89C1E5E89297}"/>
              </a:ext>
            </a:extLst>
          </p:cNvPr>
          <p:cNvSpPr/>
          <p:nvPr/>
        </p:nvSpPr>
        <p:spPr>
          <a:xfrm>
            <a:off x="672302" y="1772816"/>
            <a:ext cx="7836673" cy="2677656"/>
          </a:xfrm>
          <a:prstGeom prst="rect">
            <a:avLst/>
          </a:prstGeom>
        </p:spPr>
        <p:txBody>
          <a:bodyPr wrap="square">
            <a:spAutoFit/>
          </a:bodyPr>
          <a:lstStyle/>
          <a:p>
            <a:pPr lvl="0"/>
            <a:r>
              <a:rPr lang="pt-BR" sz="2400" dirty="0">
                <a:cs typeface="Calibri" panose="020F0502020204030204" pitchFamily="34" charset="0"/>
              </a:rPr>
              <a:t>Qual o problema que você resolveu no trabalho? Explique a relação entre o tema e o problema que você resolveu com seu TCC ou Monografia. </a:t>
            </a:r>
          </a:p>
          <a:p>
            <a:pPr lvl="0"/>
            <a:endParaRPr lang="pt-BR" sz="2400" dirty="0">
              <a:cs typeface="Calibri" panose="020F0502020204030204" pitchFamily="34" charset="0"/>
            </a:endParaRPr>
          </a:p>
          <a:p>
            <a:pPr lvl="0"/>
            <a:r>
              <a:rPr lang="pt-BR" sz="2400" dirty="0">
                <a:cs typeface="Calibri" panose="020F0502020204030204" pitchFamily="34" charset="0"/>
              </a:rPr>
              <a:t>Se você tem uma boa justificativa, feita com base em uma revisão da literatura, você terá um problema relevante para ser resolvido no seu trabalho.</a:t>
            </a:r>
          </a:p>
        </p:txBody>
      </p:sp>
    </p:spTree>
    <p:extLst>
      <p:ext uri="{BB962C8B-B14F-4D97-AF65-F5344CB8AC3E}">
        <p14:creationId xmlns:p14="http://schemas.microsoft.com/office/powerpoint/2010/main" val="1306646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591811" y="1048293"/>
            <a:ext cx="8552189" cy="523220"/>
          </a:xfrm>
          <a:prstGeom prst="rect">
            <a:avLst/>
          </a:prstGeom>
        </p:spPr>
        <p:txBody>
          <a:bodyPr wrap="square">
            <a:spAutoFit/>
          </a:bodyPr>
          <a:lstStyle/>
          <a:p>
            <a:r>
              <a:rPr lang="pt-BR" sz="2800" b="1" dirty="0">
                <a:latin typeface="Century Gothic" panose="020B0502020202020204" pitchFamily="34" charset="0"/>
              </a:rPr>
              <a:t>Objetivos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5</a:t>
            </a:fld>
            <a:endParaRPr lang="pt-BR"/>
          </a:p>
        </p:txBody>
      </p:sp>
      <p:sp>
        <p:nvSpPr>
          <p:cNvPr id="6" name="Retângulo 5">
            <a:extLst>
              <a:ext uri="{FF2B5EF4-FFF2-40B4-BE49-F238E27FC236}">
                <a16:creationId xmlns:a16="http://schemas.microsoft.com/office/drawing/2014/main" xmlns="" id="{799FBF5C-ABC4-408E-B2B3-89C1E5E89297}"/>
              </a:ext>
            </a:extLst>
          </p:cNvPr>
          <p:cNvSpPr/>
          <p:nvPr/>
        </p:nvSpPr>
        <p:spPr>
          <a:xfrm>
            <a:off x="672302" y="1700808"/>
            <a:ext cx="7836673" cy="1569660"/>
          </a:xfrm>
          <a:prstGeom prst="rect">
            <a:avLst/>
          </a:prstGeom>
        </p:spPr>
        <p:txBody>
          <a:bodyPr wrap="square">
            <a:spAutoFit/>
          </a:bodyPr>
          <a:lstStyle/>
          <a:p>
            <a:pPr lvl="0"/>
            <a:r>
              <a:rPr lang="pt-BR" sz="2400" dirty="0">
                <a:cs typeface="Calibri" panose="020F0502020204030204" pitchFamily="34" charset="0"/>
              </a:rPr>
              <a:t>Descreva cada um dos objetivos do seu projeto. </a:t>
            </a:r>
          </a:p>
          <a:p>
            <a:pPr lvl="0"/>
            <a:endParaRPr lang="pt-BR" sz="2400" dirty="0">
              <a:cs typeface="Calibri" panose="020F0502020204030204" pitchFamily="34" charset="0"/>
            </a:endParaRPr>
          </a:p>
          <a:p>
            <a:pPr lvl="0"/>
            <a:r>
              <a:rPr lang="pt-BR" sz="2400" dirty="0">
                <a:cs typeface="Calibri" panose="020F0502020204030204" pitchFamily="34" charset="0"/>
              </a:rPr>
              <a:t>Aqui você deve considerar tanto o objetivo geral quanto o objetivo específico.</a:t>
            </a:r>
          </a:p>
        </p:txBody>
      </p:sp>
    </p:spTree>
    <p:extLst>
      <p:ext uri="{BB962C8B-B14F-4D97-AF65-F5344CB8AC3E}">
        <p14:creationId xmlns:p14="http://schemas.microsoft.com/office/powerpoint/2010/main" val="65606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591811" y="1048293"/>
            <a:ext cx="8552189" cy="523220"/>
          </a:xfrm>
          <a:prstGeom prst="rect">
            <a:avLst/>
          </a:prstGeom>
        </p:spPr>
        <p:txBody>
          <a:bodyPr wrap="square">
            <a:spAutoFit/>
          </a:bodyPr>
          <a:lstStyle/>
          <a:p>
            <a:r>
              <a:rPr lang="pt-BR" sz="2800" b="1" dirty="0">
                <a:latin typeface="Century Gothic" panose="020B0502020202020204" pitchFamily="34" charset="0"/>
              </a:rPr>
              <a:t>Revisão da literatura ( 2 a 3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6</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591811" y="1658053"/>
            <a:ext cx="8292186" cy="4893647"/>
          </a:xfrm>
          <a:prstGeom prst="rect">
            <a:avLst/>
          </a:prstGeom>
        </p:spPr>
        <p:txBody>
          <a:bodyPr wrap="square">
            <a:spAutoFit/>
          </a:bodyPr>
          <a:lstStyle/>
          <a:p>
            <a:r>
              <a:rPr lang="pt-BR" sz="2400" dirty="0">
                <a:cs typeface="Calibri" panose="020F0502020204030204" pitchFamily="34" charset="0"/>
              </a:rPr>
              <a:t>Mostre como foi feita a revisão da literatura, descrevendo </a:t>
            </a:r>
            <a:r>
              <a:rPr lang="pt-BR" sz="2400" dirty="0" smtClean="0">
                <a:cs typeface="Calibri" panose="020F0502020204030204" pitchFamily="34" charset="0"/>
              </a:rPr>
              <a:t>os </a:t>
            </a:r>
            <a:r>
              <a:rPr lang="pt-BR" sz="2400" dirty="0">
                <a:cs typeface="Calibri" panose="020F0502020204030204" pitchFamily="34" charset="0"/>
              </a:rPr>
              <a:t>elementos e os principais autores e documentos pesquisados para fundamentar as descrições, interpretações e análises presentes no desenvolvimento e conteúdo do seu projeto de pesquisa.</a:t>
            </a:r>
          </a:p>
          <a:p>
            <a:pPr lvl="0"/>
            <a:endParaRPr lang="pt-BR" sz="2400" dirty="0">
              <a:cs typeface="Calibri" panose="020F0502020204030204" pitchFamily="34" charset="0"/>
            </a:endParaRPr>
          </a:p>
          <a:p>
            <a:pPr lvl="0"/>
            <a:r>
              <a:rPr lang="pt-BR" sz="2400" dirty="0">
                <a:cs typeface="Calibri" panose="020F0502020204030204" pitchFamily="34" charset="0"/>
              </a:rPr>
              <a:t>A revisão da literatura é muito importante pois ela dará base e sustentação ao problema de pesquisa, justificativa e tema. </a:t>
            </a:r>
          </a:p>
          <a:p>
            <a:pPr lvl="0"/>
            <a:endParaRPr lang="pt-BR" sz="2400" dirty="0">
              <a:solidFill>
                <a:srgbClr val="FF0000"/>
              </a:solidFill>
              <a:cs typeface="Calibri" panose="020F0502020204030204" pitchFamily="34" charset="0"/>
            </a:endParaRPr>
          </a:p>
          <a:p>
            <a:pPr lvl="0"/>
            <a:r>
              <a:rPr lang="pt-BR" sz="2400" dirty="0">
                <a:solidFill>
                  <a:srgbClr val="FF0000"/>
                </a:solidFill>
                <a:cs typeface="Calibri" panose="020F0502020204030204" pitchFamily="34" charset="0"/>
              </a:rPr>
              <a:t>Aqui o aluno deverá ler, estudar aquilo que os autores disseram sobre o tema, e com suas próprias palavras ir citando o que cada autor disse de relevante. </a:t>
            </a:r>
          </a:p>
          <a:p>
            <a:pPr lvl="0"/>
            <a:endParaRPr lang="pt-BR" sz="2400" dirty="0">
              <a:cs typeface="Calibri" panose="020F0502020204030204" pitchFamily="34" charset="0"/>
            </a:endParaRPr>
          </a:p>
        </p:txBody>
      </p:sp>
    </p:spTree>
    <p:extLst>
      <p:ext uri="{BB962C8B-B14F-4D97-AF65-F5344CB8AC3E}">
        <p14:creationId xmlns:p14="http://schemas.microsoft.com/office/powerpoint/2010/main" val="149113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461810" y="795776"/>
            <a:ext cx="8502678" cy="523220"/>
          </a:xfrm>
          <a:prstGeom prst="rect">
            <a:avLst/>
          </a:prstGeom>
        </p:spPr>
        <p:txBody>
          <a:bodyPr wrap="square">
            <a:spAutoFit/>
          </a:bodyPr>
          <a:lstStyle/>
          <a:p>
            <a:r>
              <a:rPr lang="pt-BR" sz="2800" b="1" dirty="0">
                <a:latin typeface="Century Gothic" panose="020B0502020202020204" pitchFamily="34" charset="0"/>
              </a:rPr>
              <a:t>Metodologia: materiais, métodos ( 5 a 6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7</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567056" y="1469664"/>
            <a:ext cx="8292186" cy="4524315"/>
          </a:xfrm>
          <a:prstGeom prst="rect">
            <a:avLst/>
          </a:prstGeom>
        </p:spPr>
        <p:txBody>
          <a:bodyPr wrap="square">
            <a:spAutoFit/>
          </a:bodyPr>
          <a:lstStyle/>
          <a:p>
            <a:pPr marL="342900" indent="-342900">
              <a:buFont typeface="Arial" panose="020B0604020202020204" pitchFamily="34" charset="0"/>
              <a:buChar char="•"/>
            </a:pPr>
            <a:r>
              <a:rPr lang="pt-BR" sz="2400" dirty="0">
                <a:cs typeface="Calibri" panose="020F0502020204030204" pitchFamily="34" charset="0"/>
              </a:rPr>
              <a:t>Descrever o tipo de pesquisa: indicar o tipo de pesquisa, o estudo realizado, os tratamentos que foram utilizados, o delineamento da pesquisa, quais estratégias foram utilizadas para uma composição dos tratamentos, quais foram as amostras, o tamanho das amostras, número de repetições, dentre outros pontos nesta linha, é extremamente importante. </a:t>
            </a:r>
          </a:p>
          <a:p>
            <a:pPr marL="342900" indent="-342900">
              <a:buFont typeface="Arial" panose="020B0604020202020204" pitchFamily="34" charset="0"/>
              <a:buChar char="•"/>
            </a:pPr>
            <a:r>
              <a:rPr lang="pt-BR" sz="2400" dirty="0">
                <a:cs typeface="Calibri" panose="020F0502020204030204" pitchFamily="34" charset="0"/>
              </a:rPr>
              <a:t>Descrever os equipamentos, ferramentas de cálculos, softwares...</a:t>
            </a:r>
          </a:p>
          <a:p>
            <a:pPr marL="342900" indent="-342900">
              <a:buFont typeface="Arial" panose="020B0604020202020204" pitchFamily="34" charset="0"/>
              <a:buChar char="•"/>
            </a:pPr>
            <a:r>
              <a:rPr lang="pt-BR" sz="2400" dirty="0">
                <a:cs typeface="Calibri" panose="020F0502020204030204" pitchFamily="34" charset="0"/>
              </a:rPr>
              <a:t>Exponha em uma sequência lógica e articulada os passos a serem seguidos em seu trabalho para que os objetivos estabelecidos na Introdução possam ser alcançados</a:t>
            </a:r>
          </a:p>
        </p:txBody>
      </p:sp>
    </p:spTree>
    <p:extLst>
      <p:ext uri="{BB962C8B-B14F-4D97-AF65-F5344CB8AC3E}">
        <p14:creationId xmlns:p14="http://schemas.microsoft.com/office/powerpoint/2010/main" val="4294027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461810" y="795776"/>
            <a:ext cx="8502678" cy="523220"/>
          </a:xfrm>
          <a:prstGeom prst="rect">
            <a:avLst/>
          </a:prstGeom>
        </p:spPr>
        <p:txBody>
          <a:bodyPr wrap="square">
            <a:spAutoFit/>
          </a:bodyPr>
          <a:lstStyle/>
          <a:p>
            <a:r>
              <a:rPr lang="pt-BR" sz="2800" b="1" dirty="0">
                <a:latin typeface="Century Gothic" panose="020B0502020202020204" pitchFamily="34" charset="0"/>
              </a:rPr>
              <a:t>....Metodologia: materiais, métodos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8</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464096" y="1453824"/>
            <a:ext cx="8292186" cy="4524315"/>
          </a:xfrm>
          <a:prstGeom prst="rect">
            <a:avLst/>
          </a:prstGeom>
        </p:spPr>
        <p:txBody>
          <a:bodyPr wrap="square">
            <a:spAutoFit/>
          </a:bodyPr>
          <a:lstStyle/>
          <a:p>
            <a:pPr marL="342900" indent="-342900">
              <a:buFont typeface="Arial" panose="020B0604020202020204" pitchFamily="34" charset="0"/>
              <a:buChar char="•"/>
            </a:pPr>
            <a:r>
              <a:rPr lang="pt-BR" sz="2400" dirty="0">
                <a:cs typeface="Calibri" panose="020F0502020204030204" pitchFamily="34" charset="0"/>
              </a:rPr>
              <a:t>Fazer uma descrição, de preferência, seguindo uma ordem cronológica, apontando os procedimentos utilizados na pesquisa, a forma como as coisas foram manejadas, o controle das condições sobre o experimento, quais as técnicas foram utilizadas, a forma como tudo foi avaliado, e todas as variáveis observáveis deverão ser analisadas.</a:t>
            </a:r>
          </a:p>
          <a:p>
            <a:pPr marL="342900" indent="-342900">
              <a:buFont typeface="Arial" panose="020B0604020202020204" pitchFamily="34" charset="0"/>
              <a:buChar char="•"/>
            </a:pPr>
            <a:r>
              <a:rPr lang="pt-BR" sz="2400" dirty="0">
                <a:cs typeface="Calibri" panose="020F0502020204030204" pitchFamily="34" charset="0"/>
              </a:rPr>
              <a:t>Indicar qual o manejo utilizado, o controle das condições experimentais, as técnicas de coleta de dados, as avaliações realizadas, as variáveis analisadas.</a:t>
            </a:r>
          </a:p>
          <a:p>
            <a:pPr lvl="0"/>
            <a:endParaRPr lang="pt-BR" sz="2400" dirty="0">
              <a:cs typeface="Calibri" panose="020F0502020204030204" pitchFamily="34" charset="0"/>
            </a:endParaRPr>
          </a:p>
          <a:p>
            <a:pPr lvl="0"/>
            <a:endParaRPr lang="pt-BR" sz="2400" dirty="0">
              <a:solidFill>
                <a:srgbClr val="FF0000"/>
              </a:solidFill>
              <a:cs typeface="Calibri" panose="020F0502020204030204" pitchFamily="34" charset="0"/>
            </a:endParaRPr>
          </a:p>
          <a:p>
            <a:pPr lvl="0"/>
            <a:endParaRPr lang="pt-BR" sz="2400" dirty="0">
              <a:cs typeface="Calibri" panose="020F0502020204030204" pitchFamily="34" charset="0"/>
            </a:endParaRPr>
          </a:p>
        </p:txBody>
      </p:sp>
    </p:spTree>
    <p:extLst>
      <p:ext uri="{BB962C8B-B14F-4D97-AF65-F5344CB8AC3E}">
        <p14:creationId xmlns:p14="http://schemas.microsoft.com/office/powerpoint/2010/main" val="299218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6B5D3402-2C67-44E8-ABDB-8A02E72BC858}"/>
              </a:ext>
            </a:extLst>
          </p:cNvPr>
          <p:cNvSpPr/>
          <p:nvPr/>
        </p:nvSpPr>
        <p:spPr>
          <a:xfrm>
            <a:off x="461810" y="795776"/>
            <a:ext cx="8047166" cy="523220"/>
          </a:xfrm>
          <a:prstGeom prst="rect">
            <a:avLst/>
          </a:prstGeom>
        </p:spPr>
        <p:txBody>
          <a:bodyPr wrap="square">
            <a:spAutoFit/>
          </a:bodyPr>
          <a:lstStyle/>
          <a:p>
            <a:r>
              <a:rPr lang="pt-BR" sz="2800" b="1" dirty="0">
                <a:latin typeface="Century Gothic" panose="020B0502020202020204" pitchFamily="34" charset="0"/>
              </a:rPr>
              <a:t>Resultados, discussão e análise (3 a 4 slides)</a:t>
            </a:r>
            <a:endParaRPr lang="pt-BR" sz="2400" dirty="0">
              <a:latin typeface="Century Gothic" panose="020B0502020202020204" pitchFamily="34" charset="0"/>
            </a:endParaRPr>
          </a:p>
        </p:txBody>
      </p:sp>
      <p:sp>
        <p:nvSpPr>
          <p:cNvPr id="3" name="Espaço Reservado para Número de Slide 2">
            <a:extLst>
              <a:ext uri="{FF2B5EF4-FFF2-40B4-BE49-F238E27FC236}">
                <a16:creationId xmlns:a16="http://schemas.microsoft.com/office/drawing/2014/main" xmlns="" id="{A59DC4A5-56BB-4356-9E56-4EA0D8620307}"/>
              </a:ext>
            </a:extLst>
          </p:cNvPr>
          <p:cNvSpPr>
            <a:spLocks noGrp="1"/>
          </p:cNvSpPr>
          <p:nvPr>
            <p:ph type="sldNum" sz="quarter" idx="12"/>
          </p:nvPr>
        </p:nvSpPr>
        <p:spPr/>
        <p:txBody>
          <a:bodyPr/>
          <a:lstStyle/>
          <a:p>
            <a:pPr>
              <a:defRPr/>
            </a:pPr>
            <a:fld id="{84A7F475-8290-4E5A-8B87-AE69E3CE916A}" type="slidenum">
              <a:rPr lang="pt-BR" smtClean="0"/>
              <a:pPr>
                <a:defRPr/>
              </a:pPr>
              <a:t>9</a:t>
            </a:fld>
            <a:endParaRPr lang="pt-BR" dirty="0"/>
          </a:p>
        </p:txBody>
      </p:sp>
      <p:sp>
        <p:nvSpPr>
          <p:cNvPr id="6" name="Retângulo 5">
            <a:extLst>
              <a:ext uri="{FF2B5EF4-FFF2-40B4-BE49-F238E27FC236}">
                <a16:creationId xmlns:a16="http://schemas.microsoft.com/office/drawing/2014/main" xmlns="" id="{799FBF5C-ABC4-408E-B2B3-89C1E5E89297}"/>
              </a:ext>
            </a:extLst>
          </p:cNvPr>
          <p:cNvSpPr/>
          <p:nvPr/>
        </p:nvSpPr>
        <p:spPr>
          <a:xfrm>
            <a:off x="539552" y="1258427"/>
            <a:ext cx="8424936" cy="5262979"/>
          </a:xfrm>
          <a:prstGeom prst="rect">
            <a:avLst/>
          </a:prstGeom>
        </p:spPr>
        <p:txBody>
          <a:bodyPr wrap="square">
            <a:spAutoFit/>
          </a:bodyPr>
          <a:lstStyle/>
          <a:p>
            <a:r>
              <a:rPr lang="pt-BR" sz="2400" dirty="0">
                <a:cs typeface="Calibri" panose="020F0502020204030204" pitchFamily="34" charset="0"/>
              </a:rPr>
              <a:t>é um dos elementos mais valorizados pela banca, </a:t>
            </a:r>
          </a:p>
          <a:p>
            <a:pPr marL="342900" indent="-342900">
              <a:buFont typeface="Arial" panose="020B0604020202020204" pitchFamily="34" charset="0"/>
              <a:buChar char="•"/>
            </a:pPr>
            <a:r>
              <a:rPr lang="pt-BR" sz="2400" dirty="0">
                <a:cs typeface="Calibri" panose="020F0502020204030204" pitchFamily="34" charset="0"/>
              </a:rPr>
              <a:t>Fale sobre o que encontrou com o estudo. </a:t>
            </a:r>
          </a:p>
          <a:p>
            <a:pPr marL="342900" indent="-342900">
              <a:buFont typeface="Arial" panose="020B0604020202020204" pitchFamily="34" charset="0"/>
              <a:buChar char="•"/>
            </a:pPr>
            <a:r>
              <a:rPr lang="pt-BR" sz="2400" dirty="0">
                <a:cs typeface="Calibri" panose="020F0502020204030204" pitchFamily="34" charset="0"/>
              </a:rPr>
              <a:t>Nos resultados você deve mostrar a resposta de cada uma das suas questões de pesquisa. Apresente os pontos chave que ajudam a responder cada uma das questões e evite textos extensos.</a:t>
            </a:r>
          </a:p>
          <a:p>
            <a:pPr marL="342900" indent="-342900">
              <a:buFont typeface="Arial" panose="020B0604020202020204" pitchFamily="34" charset="0"/>
              <a:buChar char="•"/>
            </a:pPr>
            <a:r>
              <a:rPr lang="pt-BR" sz="2400" dirty="0">
                <a:cs typeface="Calibri" panose="020F0502020204030204" pitchFamily="34" charset="0"/>
              </a:rPr>
              <a:t>Discussão e Análise  Faça discussões relevantes e interessantes sobre o tema pesquisado. Os resultados da pesquisa servem como base para que você analise e mostre prós e contra ou mostre o impacto de determinado assunto.</a:t>
            </a:r>
          </a:p>
          <a:p>
            <a:pPr marL="342900" indent="-342900">
              <a:buFont typeface="Arial" panose="020B0604020202020204" pitchFamily="34" charset="0"/>
              <a:buChar char="•"/>
            </a:pPr>
            <a:r>
              <a:rPr lang="pt-BR" sz="2400" dirty="0">
                <a:cs typeface="Calibri" panose="020F0502020204030204" pitchFamily="34" charset="0"/>
              </a:rPr>
              <a:t>Apresente de forma clara os resultados de sua análise e/ou modelagem. Não apresente informações em duplicidade (em forma de tabela e gráfica) – prefira o que exponha com maior clareza suas conclusões. </a:t>
            </a:r>
          </a:p>
        </p:txBody>
      </p:sp>
    </p:spTree>
    <p:extLst>
      <p:ext uri="{BB962C8B-B14F-4D97-AF65-F5344CB8AC3E}">
        <p14:creationId xmlns:p14="http://schemas.microsoft.com/office/powerpoint/2010/main" val="245941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
</p:tagLst>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sonalizar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1942</TotalTime>
  <Words>902</Words>
  <Application>Microsoft Office PowerPoint</Application>
  <PresentationFormat>Apresentação na tela (4:3)</PresentationFormat>
  <Paragraphs>82</Paragraphs>
  <Slides>13</Slides>
  <Notes>1</Notes>
  <HiddenSlides>0</HiddenSlides>
  <MMClips>0</MMClips>
  <ScaleCrop>false</ScaleCrop>
  <HeadingPairs>
    <vt:vector size="6" baseType="variant">
      <vt:variant>
        <vt:lpstr>Fontes usadas</vt:lpstr>
      </vt:variant>
      <vt:variant>
        <vt:i4>5</vt:i4>
      </vt:variant>
      <vt:variant>
        <vt:lpstr>Tema</vt:lpstr>
      </vt:variant>
      <vt:variant>
        <vt:i4>2</vt:i4>
      </vt:variant>
      <vt:variant>
        <vt:lpstr>Títulos de slides</vt:lpstr>
      </vt:variant>
      <vt:variant>
        <vt:i4>13</vt:i4>
      </vt:variant>
    </vt:vector>
  </HeadingPairs>
  <TitlesOfParts>
    <vt:vector size="20" baseType="lpstr">
      <vt:lpstr>Arial</vt:lpstr>
      <vt:lpstr>Calibri</vt:lpstr>
      <vt:lpstr>Calibri Light</vt:lpstr>
      <vt:lpstr>Century Gothic</vt:lpstr>
      <vt:lpstr>Wingdings</vt:lpstr>
      <vt:lpstr>Tema do Office</vt:lpstr>
      <vt:lpstr>Personalizar design</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Diogo</dc:creator>
  <cp:lastModifiedBy>AEDB</cp:lastModifiedBy>
  <cp:revision>177</cp:revision>
  <dcterms:created xsi:type="dcterms:W3CDTF">2017-03-23T19:59:05Z</dcterms:created>
  <dcterms:modified xsi:type="dcterms:W3CDTF">2023-05-23T14:27:09Z</dcterms:modified>
</cp:coreProperties>
</file>