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4290000" cy="41910000"/>
  <p:notesSz cx="6858000" cy="9028113"/>
  <p:defaultTextStyle>
    <a:defPPr>
      <a:defRPr lang="pt-BR"/>
    </a:defPPr>
    <a:lvl1pPr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1pPr>
    <a:lvl2pPr marL="4572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2pPr>
    <a:lvl3pPr marL="9144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3pPr>
    <a:lvl4pPr marL="13716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4pPr>
    <a:lvl5pPr marL="18288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5pPr>
    <a:lvl6pPr marL="22860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6pPr>
    <a:lvl7pPr marL="27432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7pPr>
    <a:lvl8pPr marL="32004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8pPr>
    <a:lvl9pPr marL="36576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13200">
          <p15:clr>
            <a:srgbClr val="A4A3A4"/>
          </p15:clr>
        </p15:guide>
        <p15:guide id="2" pos="10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C9DE"/>
    <a:srgbClr val="C4AEA0"/>
    <a:srgbClr val="C4A3A0"/>
    <a:srgbClr val="CC9900"/>
    <a:srgbClr val="FF9966"/>
    <a:srgbClr val="FFCC99"/>
    <a:srgbClr val="B2B2B2"/>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18" autoAdjust="0"/>
    <p:restoredTop sz="96278" autoAdjust="0"/>
  </p:normalViewPr>
  <p:slideViewPr>
    <p:cSldViewPr>
      <p:cViewPr>
        <p:scale>
          <a:sx n="30" d="100"/>
          <a:sy n="30" d="100"/>
        </p:scale>
        <p:origin x="24" y="24"/>
      </p:cViewPr>
      <p:guideLst>
        <p:guide orient="horz" pos="13200"/>
        <p:guide pos="1080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xmlns="" id="{75D0DBA2-B469-138B-B48F-081C4EC79301}"/>
              </a:ext>
            </a:extLst>
          </p:cNvPr>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defTabSz="908050" eaLnBrk="1" hangingPunct="1">
              <a:defRPr sz="1200">
                <a:latin typeface="Times New Roman" pitchFamily="18" charset="0"/>
              </a:defRPr>
            </a:lvl1pPr>
          </a:lstStyle>
          <a:p>
            <a:pPr>
              <a:defRPr/>
            </a:pPr>
            <a:endParaRPr lang="pt-BR"/>
          </a:p>
        </p:txBody>
      </p:sp>
      <p:sp>
        <p:nvSpPr>
          <p:cNvPr id="4099" name="Rectangle 1027">
            <a:extLst>
              <a:ext uri="{FF2B5EF4-FFF2-40B4-BE49-F238E27FC236}">
                <a16:creationId xmlns:a16="http://schemas.microsoft.com/office/drawing/2014/main" xmlns="" id="{CAB78F44-8267-1B6B-F81F-ECD01257350E}"/>
              </a:ext>
            </a:extLst>
          </p:cNvPr>
          <p:cNvSpPr>
            <a:spLocks noGrp="1" noChangeArrowheads="1"/>
          </p:cNvSpPr>
          <p:nvPr>
            <p:ph type="dt" sz="quarter" idx="1"/>
          </p:nvPr>
        </p:nvSpPr>
        <p:spPr bwMode="auto">
          <a:xfrm>
            <a:off x="388620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algn="r" defTabSz="908050" eaLnBrk="1" hangingPunct="1">
              <a:defRPr sz="1200">
                <a:latin typeface="Times New Roman" pitchFamily="18" charset="0"/>
              </a:defRPr>
            </a:lvl1pPr>
          </a:lstStyle>
          <a:p>
            <a:pPr>
              <a:defRPr/>
            </a:pPr>
            <a:endParaRPr lang="pt-BR"/>
          </a:p>
        </p:txBody>
      </p:sp>
      <p:sp>
        <p:nvSpPr>
          <p:cNvPr id="4100" name="Rectangle 1028">
            <a:extLst>
              <a:ext uri="{FF2B5EF4-FFF2-40B4-BE49-F238E27FC236}">
                <a16:creationId xmlns:a16="http://schemas.microsoft.com/office/drawing/2014/main" xmlns="" id="{70530685-31CC-C638-C7A6-16FAB9388497}"/>
              </a:ext>
            </a:extLst>
          </p:cNvPr>
          <p:cNvSpPr>
            <a:spLocks noGrp="1" noChangeArrowheads="1"/>
          </p:cNvSpPr>
          <p:nvPr>
            <p:ph type="ftr" sz="quarter" idx="2"/>
          </p:nvPr>
        </p:nvSpPr>
        <p:spPr bwMode="auto">
          <a:xfrm>
            <a:off x="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defTabSz="908050" eaLnBrk="1" hangingPunct="1">
              <a:defRPr sz="1200">
                <a:latin typeface="Times New Roman" pitchFamily="18" charset="0"/>
              </a:defRPr>
            </a:lvl1pPr>
          </a:lstStyle>
          <a:p>
            <a:pPr>
              <a:defRPr/>
            </a:pPr>
            <a:endParaRPr lang="pt-BR"/>
          </a:p>
        </p:txBody>
      </p:sp>
      <p:sp>
        <p:nvSpPr>
          <p:cNvPr id="4101" name="Rectangle 1029">
            <a:extLst>
              <a:ext uri="{FF2B5EF4-FFF2-40B4-BE49-F238E27FC236}">
                <a16:creationId xmlns:a16="http://schemas.microsoft.com/office/drawing/2014/main" xmlns="" id="{C18D167F-4B3F-3213-A7A3-532E2AD62F7F}"/>
              </a:ext>
            </a:extLst>
          </p:cNvPr>
          <p:cNvSpPr>
            <a:spLocks noGrp="1" noChangeArrowheads="1"/>
          </p:cNvSpPr>
          <p:nvPr>
            <p:ph type="sldNum" sz="quarter" idx="3"/>
          </p:nvPr>
        </p:nvSpPr>
        <p:spPr bwMode="auto">
          <a:xfrm>
            <a:off x="388620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algn="r" defTabSz="908050" eaLnBrk="1" hangingPunct="1">
              <a:defRPr sz="1200">
                <a:latin typeface="Times New Roman" panose="02020603050405020304" pitchFamily="18" charset="0"/>
              </a:defRPr>
            </a:lvl1pPr>
          </a:lstStyle>
          <a:p>
            <a:pPr>
              <a:defRPr/>
            </a:pPr>
            <a:fld id="{C716742E-ED62-44BA-A526-D26641641977}" type="slidenum">
              <a:rPr lang="pt-BR" altLang="pt-BR"/>
              <a:pPr>
                <a:defRPr/>
              </a:pPr>
              <a:t>‹nº›</a:t>
            </a:fld>
            <a:endParaRPr lang="pt-BR" altLang="pt-B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25E96285-D119-8F64-27E0-621DB73D0665}"/>
              </a:ext>
            </a:extLst>
          </p:cNvPr>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t-BR"/>
          </a:p>
        </p:txBody>
      </p:sp>
      <p:sp>
        <p:nvSpPr>
          <p:cNvPr id="15363" name="Rectangle 3">
            <a:extLst>
              <a:ext uri="{FF2B5EF4-FFF2-40B4-BE49-F238E27FC236}">
                <a16:creationId xmlns:a16="http://schemas.microsoft.com/office/drawing/2014/main" xmlns="" id="{05BC42C2-ADB2-0198-60E9-6839E224E2D0}"/>
              </a:ext>
            </a:extLst>
          </p:cNvPr>
          <p:cNvSpPr>
            <a:spLocks noGrp="1" noChangeArrowheads="1"/>
          </p:cNvSpPr>
          <p:nvPr>
            <p:ph type="dt" idx="1"/>
          </p:nvPr>
        </p:nvSpPr>
        <p:spPr bwMode="auto">
          <a:xfrm>
            <a:off x="3884613"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1BB304B-5085-4908-BF10-7DED8ECD74EF}" type="datetimeFigureOut">
              <a:rPr lang="pt-BR"/>
              <a:pPr>
                <a:defRPr/>
              </a:pPr>
              <a:t>23/05/2023</a:t>
            </a:fld>
            <a:endParaRPr lang="pt-BR"/>
          </a:p>
        </p:txBody>
      </p:sp>
      <p:sp>
        <p:nvSpPr>
          <p:cNvPr id="2052" name="Rectangle 4">
            <a:extLst>
              <a:ext uri="{FF2B5EF4-FFF2-40B4-BE49-F238E27FC236}">
                <a16:creationId xmlns:a16="http://schemas.microsoft.com/office/drawing/2014/main" xmlns="" id="{D9003388-9FD1-2562-A2F1-2D3D9AC65282}"/>
              </a:ext>
            </a:extLst>
          </p:cNvPr>
          <p:cNvSpPr>
            <a:spLocks noGrp="1" noRot="1" noChangeAspect="1" noChangeArrowheads="1" noTextEdit="1"/>
          </p:cNvSpPr>
          <p:nvPr>
            <p:ph type="sldImg" idx="2"/>
          </p:nvPr>
        </p:nvSpPr>
        <p:spPr bwMode="auto">
          <a:xfrm>
            <a:off x="2044700" y="677863"/>
            <a:ext cx="2768600" cy="3384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xmlns="" id="{C55FE0A4-E395-C3FF-8FAA-7E0F06CC1D6B}"/>
              </a:ext>
            </a:extLst>
          </p:cNvPr>
          <p:cNvSpPr>
            <a:spLocks noGrp="1" noChangeArrowheads="1"/>
          </p:cNvSpPr>
          <p:nvPr>
            <p:ph type="body" sz="quarter" idx="3"/>
          </p:nvPr>
        </p:nvSpPr>
        <p:spPr bwMode="auto">
          <a:xfrm>
            <a:off x="685800" y="4287838"/>
            <a:ext cx="5486400" cy="4062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15366" name="Rectangle 6">
            <a:extLst>
              <a:ext uri="{FF2B5EF4-FFF2-40B4-BE49-F238E27FC236}">
                <a16:creationId xmlns:a16="http://schemas.microsoft.com/office/drawing/2014/main" xmlns="" id="{689C1B08-EC98-A933-94BA-4317D52BC987}"/>
              </a:ext>
            </a:extLst>
          </p:cNvPr>
          <p:cNvSpPr>
            <a:spLocks noGrp="1" noChangeArrowheads="1"/>
          </p:cNvSpPr>
          <p:nvPr>
            <p:ph type="ftr" sz="quarter" idx="4"/>
          </p:nvPr>
        </p:nvSpPr>
        <p:spPr bwMode="auto">
          <a:xfrm>
            <a:off x="0" y="8575675"/>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t-BR"/>
          </a:p>
        </p:txBody>
      </p:sp>
      <p:sp>
        <p:nvSpPr>
          <p:cNvPr id="15367" name="Rectangle 7">
            <a:extLst>
              <a:ext uri="{FF2B5EF4-FFF2-40B4-BE49-F238E27FC236}">
                <a16:creationId xmlns:a16="http://schemas.microsoft.com/office/drawing/2014/main" xmlns="" id="{D7EADF06-DDE3-8065-140C-75DEB2DA74EF}"/>
              </a:ext>
            </a:extLst>
          </p:cNvPr>
          <p:cNvSpPr>
            <a:spLocks noGrp="1" noChangeArrowheads="1"/>
          </p:cNvSpPr>
          <p:nvPr>
            <p:ph type="sldNum" sz="quarter" idx="5"/>
          </p:nvPr>
        </p:nvSpPr>
        <p:spPr bwMode="auto">
          <a:xfrm>
            <a:off x="3884613" y="8575675"/>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073F95-A617-415E-AE0B-68AAAE486D3B}" type="slidenum">
              <a:rPr lang="pt-BR" altLang="pt-BR"/>
              <a:pPr>
                <a:defRPr/>
              </a:pPr>
              <a:t>‹nº›</a:t>
            </a:fld>
            <a:endParaRPr lang="pt-BR" altLang="pt-BR"/>
          </a:p>
        </p:txBody>
      </p:sp>
    </p:spTree>
    <p:extLst>
      <p:ext uri="{BB962C8B-B14F-4D97-AF65-F5344CB8AC3E}">
        <p14:creationId xmlns:p14="http://schemas.microsoft.com/office/powerpoint/2010/main" val="2370198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733244D2-6916-5D28-ACED-912ECB68472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xmlns="" id="{B1FD3636-70B4-50C2-D794-7F87F84092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extLst>
      <p:ext uri="{BB962C8B-B14F-4D97-AF65-F5344CB8AC3E}">
        <p14:creationId xmlns:p14="http://schemas.microsoft.com/office/powerpoint/2010/main" val="147657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571750" y="13019088"/>
            <a:ext cx="29146500" cy="8983662"/>
          </a:xfrm>
        </p:spPr>
        <p:txBody>
          <a:bodyPr/>
          <a:lstStyle/>
          <a:p>
            <a:r>
              <a:rPr lang="pt-BR"/>
              <a:t>Clique para editar o estilo do título mestre</a:t>
            </a:r>
          </a:p>
        </p:txBody>
      </p:sp>
      <p:sp>
        <p:nvSpPr>
          <p:cNvPr id="3" name="Subtítulo 2"/>
          <p:cNvSpPr>
            <a:spLocks noGrp="1"/>
          </p:cNvSpPr>
          <p:nvPr>
            <p:ph type="subTitle" idx="1"/>
          </p:nvPr>
        </p:nvSpPr>
        <p:spPr>
          <a:xfrm>
            <a:off x="5143500" y="23749000"/>
            <a:ext cx="24003000" cy="10710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a:extLst>
              <a:ext uri="{FF2B5EF4-FFF2-40B4-BE49-F238E27FC236}">
                <a16:creationId xmlns:a16="http://schemas.microsoft.com/office/drawing/2014/main" xmlns="" id="{87125721-B6B8-D584-13A0-C55F54D756C6}"/>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xmlns="" id="{59C5DD6A-C5A0-B7CA-2E86-DC8D2E873AA6}"/>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xmlns="" id="{15C02D16-760B-8E16-D3DA-B7C67C3D7295}"/>
              </a:ext>
            </a:extLst>
          </p:cNvPr>
          <p:cNvSpPr>
            <a:spLocks noGrp="1" noChangeArrowheads="1"/>
          </p:cNvSpPr>
          <p:nvPr>
            <p:ph type="sldNum" sz="quarter" idx="12"/>
          </p:nvPr>
        </p:nvSpPr>
        <p:spPr>
          <a:ln/>
        </p:spPr>
        <p:txBody>
          <a:bodyPr/>
          <a:lstStyle>
            <a:lvl1pPr>
              <a:defRPr/>
            </a:lvl1pPr>
          </a:lstStyle>
          <a:p>
            <a:pPr>
              <a:defRPr/>
            </a:pPr>
            <a:fld id="{AF52789F-B958-41A7-94E5-7A6A9B858BEC}" type="slidenum">
              <a:rPr lang="pt-BR" altLang="pt-BR"/>
              <a:pPr>
                <a:defRPr/>
              </a:pPr>
              <a:t>‹nº›</a:t>
            </a:fld>
            <a:endParaRPr lang="pt-BR" altLang="pt-BR"/>
          </a:p>
        </p:txBody>
      </p:sp>
    </p:spTree>
    <p:extLst>
      <p:ext uri="{BB962C8B-B14F-4D97-AF65-F5344CB8AC3E}">
        <p14:creationId xmlns:p14="http://schemas.microsoft.com/office/powerpoint/2010/main" val="182000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xmlns="" id="{8C363B4E-16E1-600E-9979-0B9F3CB96AD0}"/>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xmlns="" id="{89ED30AF-DC19-284B-C5C1-5DB86D2FAAA4}"/>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xmlns="" id="{F4B9CEB3-31CA-172F-6E96-FCFD2B4EF8DF}"/>
              </a:ext>
            </a:extLst>
          </p:cNvPr>
          <p:cNvSpPr>
            <a:spLocks noGrp="1" noChangeArrowheads="1"/>
          </p:cNvSpPr>
          <p:nvPr>
            <p:ph type="sldNum" sz="quarter" idx="12"/>
          </p:nvPr>
        </p:nvSpPr>
        <p:spPr>
          <a:ln/>
        </p:spPr>
        <p:txBody>
          <a:bodyPr/>
          <a:lstStyle>
            <a:lvl1pPr>
              <a:defRPr/>
            </a:lvl1pPr>
          </a:lstStyle>
          <a:p>
            <a:pPr>
              <a:defRPr/>
            </a:pPr>
            <a:fld id="{E36F0537-D7DF-426D-A465-67736C972621}" type="slidenum">
              <a:rPr lang="pt-BR" altLang="pt-BR"/>
              <a:pPr>
                <a:defRPr/>
              </a:pPr>
              <a:t>‹nº›</a:t>
            </a:fld>
            <a:endParaRPr lang="pt-BR" altLang="pt-BR"/>
          </a:p>
        </p:txBody>
      </p:sp>
    </p:spTree>
    <p:extLst>
      <p:ext uri="{BB962C8B-B14F-4D97-AF65-F5344CB8AC3E}">
        <p14:creationId xmlns:p14="http://schemas.microsoft.com/office/powerpoint/2010/main" val="34029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4433213" y="3724275"/>
            <a:ext cx="7286625" cy="3352800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2570163" y="3724275"/>
            <a:ext cx="21710650" cy="3352800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xmlns="" id="{B7DDA8D2-4608-8C75-BFEA-4340629EC6E8}"/>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xmlns="" id="{2A21519C-3F93-6476-A3F3-E929D2D396ED}"/>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xmlns="" id="{2B78F461-9458-E6B9-6023-3D75DDB12154}"/>
              </a:ext>
            </a:extLst>
          </p:cNvPr>
          <p:cNvSpPr>
            <a:spLocks noGrp="1" noChangeArrowheads="1"/>
          </p:cNvSpPr>
          <p:nvPr>
            <p:ph type="sldNum" sz="quarter" idx="12"/>
          </p:nvPr>
        </p:nvSpPr>
        <p:spPr>
          <a:ln/>
        </p:spPr>
        <p:txBody>
          <a:bodyPr/>
          <a:lstStyle>
            <a:lvl1pPr>
              <a:defRPr/>
            </a:lvl1pPr>
          </a:lstStyle>
          <a:p>
            <a:pPr>
              <a:defRPr/>
            </a:pPr>
            <a:fld id="{BB172682-0395-4FAC-B7F7-7AE2BE29D0E8}" type="slidenum">
              <a:rPr lang="pt-BR" altLang="pt-BR"/>
              <a:pPr>
                <a:defRPr/>
              </a:pPr>
              <a:t>‹nº›</a:t>
            </a:fld>
            <a:endParaRPr lang="pt-BR" altLang="pt-BR"/>
          </a:p>
        </p:txBody>
      </p:sp>
    </p:spTree>
    <p:extLst>
      <p:ext uri="{BB962C8B-B14F-4D97-AF65-F5344CB8AC3E}">
        <p14:creationId xmlns:p14="http://schemas.microsoft.com/office/powerpoint/2010/main" val="76941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xmlns="" id="{D8C3F690-D6B8-DA68-DFAA-FB585701FEE9}"/>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xmlns="" id="{C533744D-FC99-592A-DBDC-CB0C74EE6138}"/>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xmlns="" id="{66DB9F24-D4BD-CC34-0718-C913FD34AE6C}"/>
              </a:ext>
            </a:extLst>
          </p:cNvPr>
          <p:cNvSpPr>
            <a:spLocks noGrp="1" noChangeArrowheads="1"/>
          </p:cNvSpPr>
          <p:nvPr>
            <p:ph type="sldNum" sz="quarter" idx="12"/>
          </p:nvPr>
        </p:nvSpPr>
        <p:spPr>
          <a:ln/>
        </p:spPr>
        <p:txBody>
          <a:bodyPr/>
          <a:lstStyle>
            <a:lvl1pPr>
              <a:defRPr/>
            </a:lvl1pPr>
          </a:lstStyle>
          <a:p>
            <a:pPr>
              <a:defRPr/>
            </a:pPr>
            <a:fld id="{B549041A-69F8-4B84-B954-3BABC1BDD20F}" type="slidenum">
              <a:rPr lang="pt-BR" altLang="pt-BR"/>
              <a:pPr>
                <a:defRPr/>
              </a:pPr>
              <a:t>‹nº›</a:t>
            </a:fld>
            <a:endParaRPr lang="pt-BR" altLang="pt-BR"/>
          </a:p>
        </p:txBody>
      </p:sp>
    </p:spTree>
    <p:extLst>
      <p:ext uri="{BB962C8B-B14F-4D97-AF65-F5344CB8AC3E}">
        <p14:creationId xmlns:p14="http://schemas.microsoft.com/office/powerpoint/2010/main" val="239942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708275" y="26930350"/>
            <a:ext cx="29146500" cy="8324850"/>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2708275" y="17762538"/>
            <a:ext cx="29146500" cy="91678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a:extLst>
              <a:ext uri="{FF2B5EF4-FFF2-40B4-BE49-F238E27FC236}">
                <a16:creationId xmlns:a16="http://schemas.microsoft.com/office/drawing/2014/main" xmlns="" id="{BDF450A9-77B5-A3E7-2433-BC70F76A0912}"/>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xmlns="" id="{6D26C8C5-42A6-789B-E469-D543C3E23085}"/>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xmlns="" id="{D27BBCFD-6708-389F-7912-3986FBBD0DF4}"/>
              </a:ext>
            </a:extLst>
          </p:cNvPr>
          <p:cNvSpPr>
            <a:spLocks noGrp="1" noChangeArrowheads="1"/>
          </p:cNvSpPr>
          <p:nvPr>
            <p:ph type="sldNum" sz="quarter" idx="12"/>
          </p:nvPr>
        </p:nvSpPr>
        <p:spPr>
          <a:ln/>
        </p:spPr>
        <p:txBody>
          <a:bodyPr/>
          <a:lstStyle>
            <a:lvl1pPr>
              <a:defRPr/>
            </a:lvl1pPr>
          </a:lstStyle>
          <a:p>
            <a:pPr>
              <a:defRPr/>
            </a:pPr>
            <a:fld id="{2B8925B7-3B3F-4C0B-A994-99B43CD05399}" type="slidenum">
              <a:rPr lang="pt-BR" altLang="pt-BR"/>
              <a:pPr>
                <a:defRPr/>
              </a:pPr>
              <a:t>‹nº›</a:t>
            </a:fld>
            <a:endParaRPr lang="pt-BR" altLang="pt-BR"/>
          </a:p>
        </p:txBody>
      </p:sp>
    </p:spTree>
    <p:extLst>
      <p:ext uri="{BB962C8B-B14F-4D97-AF65-F5344CB8AC3E}">
        <p14:creationId xmlns:p14="http://schemas.microsoft.com/office/powerpoint/2010/main" val="3923314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2570163" y="12104688"/>
            <a:ext cx="14498637" cy="25147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7221200" y="12104688"/>
            <a:ext cx="14498638" cy="25147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a:extLst>
              <a:ext uri="{FF2B5EF4-FFF2-40B4-BE49-F238E27FC236}">
                <a16:creationId xmlns:a16="http://schemas.microsoft.com/office/drawing/2014/main" xmlns="" id="{FFFD3591-CB8B-7FCD-0E65-2B66D8D5B4FE}"/>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xmlns="" id="{FF6930BB-6650-B092-AE9A-9F9830E87A13}"/>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xmlns="" id="{A2D75260-C814-5B46-AF13-41AF0B758EF9}"/>
              </a:ext>
            </a:extLst>
          </p:cNvPr>
          <p:cNvSpPr>
            <a:spLocks noGrp="1" noChangeArrowheads="1"/>
          </p:cNvSpPr>
          <p:nvPr>
            <p:ph type="sldNum" sz="quarter" idx="12"/>
          </p:nvPr>
        </p:nvSpPr>
        <p:spPr>
          <a:ln/>
        </p:spPr>
        <p:txBody>
          <a:bodyPr/>
          <a:lstStyle>
            <a:lvl1pPr>
              <a:defRPr/>
            </a:lvl1pPr>
          </a:lstStyle>
          <a:p>
            <a:pPr>
              <a:defRPr/>
            </a:pPr>
            <a:fld id="{C4E46219-CF7B-4F1C-9EED-5744E94751CE}" type="slidenum">
              <a:rPr lang="pt-BR" altLang="pt-BR"/>
              <a:pPr>
                <a:defRPr/>
              </a:pPr>
              <a:t>‹nº›</a:t>
            </a:fld>
            <a:endParaRPr lang="pt-BR" altLang="pt-BR"/>
          </a:p>
        </p:txBody>
      </p:sp>
    </p:spTree>
    <p:extLst>
      <p:ext uri="{BB962C8B-B14F-4D97-AF65-F5344CB8AC3E}">
        <p14:creationId xmlns:p14="http://schemas.microsoft.com/office/powerpoint/2010/main" val="154135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714500" y="1677988"/>
            <a:ext cx="30861000" cy="6985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714500" y="9380538"/>
            <a:ext cx="15151100" cy="3910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1714500" y="13290550"/>
            <a:ext cx="15151100" cy="241474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7419638" y="9380538"/>
            <a:ext cx="15155862" cy="3910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17419638" y="13290550"/>
            <a:ext cx="15155862" cy="241474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a:extLst>
              <a:ext uri="{FF2B5EF4-FFF2-40B4-BE49-F238E27FC236}">
                <a16:creationId xmlns:a16="http://schemas.microsoft.com/office/drawing/2014/main" xmlns="" id="{820749ED-E9CE-065A-711A-F6054F522E3D}"/>
              </a:ext>
            </a:extLst>
          </p:cNvPr>
          <p:cNvSpPr>
            <a:spLocks noGrp="1" noChangeArrowheads="1"/>
          </p:cNvSpPr>
          <p:nvPr>
            <p:ph type="dt" sz="half" idx="10"/>
          </p:nvPr>
        </p:nvSpPr>
        <p:spPr>
          <a:ln/>
        </p:spPr>
        <p:txBody>
          <a:bodyPr/>
          <a:lstStyle>
            <a:lvl1pPr>
              <a:defRPr/>
            </a:lvl1pPr>
          </a:lstStyle>
          <a:p>
            <a:pPr>
              <a:defRPr/>
            </a:pPr>
            <a:endParaRPr lang="pt-BR"/>
          </a:p>
        </p:txBody>
      </p:sp>
      <p:sp>
        <p:nvSpPr>
          <p:cNvPr id="8" name="Rectangle 5">
            <a:extLst>
              <a:ext uri="{FF2B5EF4-FFF2-40B4-BE49-F238E27FC236}">
                <a16:creationId xmlns:a16="http://schemas.microsoft.com/office/drawing/2014/main" xmlns="" id="{A4F759BC-7F24-74E1-2181-737583456577}"/>
              </a:ext>
            </a:extLst>
          </p:cNvPr>
          <p:cNvSpPr>
            <a:spLocks noGrp="1" noChangeArrowheads="1"/>
          </p:cNvSpPr>
          <p:nvPr>
            <p:ph type="ftr" sz="quarter" idx="11"/>
          </p:nvPr>
        </p:nvSpPr>
        <p:spPr>
          <a:ln/>
        </p:spPr>
        <p:txBody>
          <a:bodyPr/>
          <a:lstStyle>
            <a:lvl1pPr>
              <a:defRPr/>
            </a:lvl1pPr>
          </a:lstStyle>
          <a:p>
            <a:pPr>
              <a:defRPr/>
            </a:pPr>
            <a:endParaRPr lang="pt-BR"/>
          </a:p>
        </p:txBody>
      </p:sp>
      <p:sp>
        <p:nvSpPr>
          <p:cNvPr id="9" name="Rectangle 6">
            <a:extLst>
              <a:ext uri="{FF2B5EF4-FFF2-40B4-BE49-F238E27FC236}">
                <a16:creationId xmlns:a16="http://schemas.microsoft.com/office/drawing/2014/main" xmlns="" id="{1A17C7CA-A772-E53C-D4CC-8598B2499952}"/>
              </a:ext>
            </a:extLst>
          </p:cNvPr>
          <p:cNvSpPr>
            <a:spLocks noGrp="1" noChangeArrowheads="1"/>
          </p:cNvSpPr>
          <p:nvPr>
            <p:ph type="sldNum" sz="quarter" idx="12"/>
          </p:nvPr>
        </p:nvSpPr>
        <p:spPr>
          <a:ln/>
        </p:spPr>
        <p:txBody>
          <a:bodyPr/>
          <a:lstStyle>
            <a:lvl1pPr>
              <a:defRPr/>
            </a:lvl1pPr>
          </a:lstStyle>
          <a:p>
            <a:pPr>
              <a:defRPr/>
            </a:pPr>
            <a:fld id="{CEC1205D-70F1-467D-9745-6B8BFABAA867}" type="slidenum">
              <a:rPr lang="pt-BR" altLang="pt-BR"/>
              <a:pPr>
                <a:defRPr/>
              </a:pPr>
              <a:t>‹nº›</a:t>
            </a:fld>
            <a:endParaRPr lang="pt-BR" altLang="pt-BR"/>
          </a:p>
        </p:txBody>
      </p:sp>
    </p:spTree>
    <p:extLst>
      <p:ext uri="{BB962C8B-B14F-4D97-AF65-F5344CB8AC3E}">
        <p14:creationId xmlns:p14="http://schemas.microsoft.com/office/powerpoint/2010/main" val="27829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a:extLst>
              <a:ext uri="{FF2B5EF4-FFF2-40B4-BE49-F238E27FC236}">
                <a16:creationId xmlns:a16="http://schemas.microsoft.com/office/drawing/2014/main" xmlns="" id="{0D1DED7B-1626-71E9-F299-64C2C8DC11E1}"/>
              </a:ext>
            </a:extLst>
          </p:cNvPr>
          <p:cNvSpPr>
            <a:spLocks noGrp="1" noChangeArrowheads="1"/>
          </p:cNvSpPr>
          <p:nvPr>
            <p:ph type="dt" sz="half" idx="10"/>
          </p:nvPr>
        </p:nvSpPr>
        <p:spPr>
          <a:ln/>
        </p:spPr>
        <p:txBody>
          <a:bodyPr/>
          <a:lstStyle>
            <a:lvl1pPr>
              <a:defRPr/>
            </a:lvl1pPr>
          </a:lstStyle>
          <a:p>
            <a:pPr>
              <a:defRPr/>
            </a:pPr>
            <a:endParaRPr lang="pt-BR"/>
          </a:p>
        </p:txBody>
      </p:sp>
      <p:sp>
        <p:nvSpPr>
          <p:cNvPr id="4" name="Rectangle 5">
            <a:extLst>
              <a:ext uri="{FF2B5EF4-FFF2-40B4-BE49-F238E27FC236}">
                <a16:creationId xmlns:a16="http://schemas.microsoft.com/office/drawing/2014/main" xmlns="" id="{6366804C-113C-D351-4860-04E2C7EC6492}"/>
              </a:ext>
            </a:extLst>
          </p:cNvPr>
          <p:cNvSpPr>
            <a:spLocks noGrp="1" noChangeArrowheads="1"/>
          </p:cNvSpPr>
          <p:nvPr>
            <p:ph type="ftr" sz="quarter" idx="11"/>
          </p:nvPr>
        </p:nvSpPr>
        <p:spPr>
          <a:ln/>
        </p:spPr>
        <p:txBody>
          <a:bodyPr/>
          <a:lstStyle>
            <a:lvl1pPr>
              <a:defRPr/>
            </a:lvl1pPr>
          </a:lstStyle>
          <a:p>
            <a:pPr>
              <a:defRPr/>
            </a:pPr>
            <a:endParaRPr lang="pt-BR"/>
          </a:p>
        </p:txBody>
      </p:sp>
      <p:sp>
        <p:nvSpPr>
          <p:cNvPr id="5" name="Rectangle 6">
            <a:extLst>
              <a:ext uri="{FF2B5EF4-FFF2-40B4-BE49-F238E27FC236}">
                <a16:creationId xmlns:a16="http://schemas.microsoft.com/office/drawing/2014/main" xmlns="" id="{ACBCFAF6-AA46-21AD-35DF-9861BA3B6B50}"/>
              </a:ext>
            </a:extLst>
          </p:cNvPr>
          <p:cNvSpPr>
            <a:spLocks noGrp="1" noChangeArrowheads="1"/>
          </p:cNvSpPr>
          <p:nvPr>
            <p:ph type="sldNum" sz="quarter" idx="12"/>
          </p:nvPr>
        </p:nvSpPr>
        <p:spPr>
          <a:ln/>
        </p:spPr>
        <p:txBody>
          <a:bodyPr/>
          <a:lstStyle>
            <a:lvl1pPr>
              <a:defRPr/>
            </a:lvl1pPr>
          </a:lstStyle>
          <a:p>
            <a:pPr>
              <a:defRPr/>
            </a:pPr>
            <a:fld id="{40E6654B-8B3B-4525-8D2F-ADE22F1E39EB}" type="slidenum">
              <a:rPr lang="pt-BR" altLang="pt-BR"/>
              <a:pPr>
                <a:defRPr/>
              </a:pPr>
              <a:t>‹nº›</a:t>
            </a:fld>
            <a:endParaRPr lang="pt-BR" altLang="pt-BR"/>
          </a:p>
        </p:txBody>
      </p:sp>
    </p:spTree>
    <p:extLst>
      <p:ext uri="{BB962C8B-B14F-4D97-AF65-F5344CB8AC3E}">
        <p14:creationId xmlns:p14="http://schemas.microsoft.com/office/powerpoint/2010/main" val="286611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6BF8F333-4FEF-3AEF-1595-01E3A8213D28}"/>
              </a:ext>
            </a:extLst>
          </p:cNvPr>
          <p:cNvSpPr>
            <a:spLocks noGrp="1" noChangeArrowheads="1"/>
          </p:cNvSpPr>
          <p:nvPr>
            <p:ph type="dt" sz="half" idx="10"/>
          </p:nvPr>
        </p:nvSpPr>
        <p:spPr>
          <a:ln/>
        </p:spPr>
        <p:txBody>
          <a:bodyPr/>
          <a:lstStyle>
            <a:lvl1pPr>
              <a:defRPr/>
            </a:lvl1pPr>
          </a:lstStyle>
          <a:p>
            <a:pPr>
              <a:defRPr/>
            </a:pPr>
            <a:endParaRPr lang="pt-BR"/>
          </a:p>
        </p:txBody>
      </p:sp>
      <p:sp>
        <p:nvSpPr>
          <p:cNvPr id="3" name="Rectangle 5">
            <a:extLst>
              <a:ext uri="{FF2B5EF4-FFF2-40B4-BE49-F238E27FC236}">
                <a16:creationId xmlns:a16="http://schemas.microsoft.com/office/drawing/2014/main" xmlns="" id="{85872C01-815A-AD9E-40C7-AB0A080B3336}"/>
              </a:ext>
            </a:extLst>
          </p:cNvPr>
          <p:cNvSpPr>
            <a:spLocks noGrp="1" noChangeArrowheads="1"/>
          </p:cNvSpPr>
          <p:nvPr>
            <p:ph type="ftr" sz="quarter" idx="11"/>
          </p:nvPr>
        </p:nvSpPr>
        <p:spPr>
          <a:ln/>
        </p:spPr>
        <p:txBody>
          <a:bodyPr/>
          <a:lstStyle>
            <a:lvl1pPr>
              <a:defRPr/>
            </a:lvl1pPr>
          </a:lstStyle>
          <a:p>
            <a:pPr>
              <a:defRPr/>
            </a:pPr>
            <a:endParaRPr lang="pt-BR"/>
          </a:p>
        </p:txBody>
      </p:sp>
      <p:sp>
        <p:nvSpPr>
          <p:cNvPr id="4" name="Rectangle 6">
            <a:extLst>
              <a:ext uri="{FF2B5EF4-FFF2-40B4-BE49-F238E27FC236}">
                <a16:creationId xmlns:a16="http://schemas.microsoft.com/office/drawing/2014/main" xmlns="" id="{9A152CDB-4878-707F-C57F-94C70875D92F}"/>
              </a:ext>
            </a:extLst>
          </p:cNvPr>
          <p:cNvSpPr>
            <a:spLocks noGrp="1" noChangeArrowheads="1"/>
          </p:cNvSpPr>
          <p:nvPr>
            <p:ph type="sldNum" sz="quarter" idx="12"/>
          </p:nvPr>
        </p:nvSpPr>
        <p:spPr>
          <a:ln/>
        </p:spPr>
        <p:txBody>
          <a:bodyPr/>
          <a:lstStyle>
            <a:lvl1pPr>
              <a:defRPr/>
            </a:lvl1pPr>
          </a:lstStyle>
          <a:p>
            <a:pPr>
              <a:defRPr/>
            </a:pPr>
            <a:fld id="{37447476-0932-4048-97F3-9DAB3C69541E}" type="slidenum">
              <a:rPr lang="pt-BR" altLang="pt-BR"/>
              <a:pPr>
                <a:defRPr/>
              </a:pPr>
              <a:t>‹nº›</a:t>
            </a:fld>
            <a:endParaRPr lang="pt-BR" altLang="pt-BR"/>
          </a:p>
        </p:txBody>
      </p:sp>
    </p:spTree>
    <p:extLst>
      <p:ext uri="{BB962C8B-B14F-4D97-AF65-F5344CB8AC3E}">
        <p14:creationId xmlns:p14="http://schemas.microsoft.com/office/powerpoint/2010/main" val="2174821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14500" y="1668463"/>
            <a:ext cx="11280775" cy="7100887"/>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13406438" y="1668463"/>
            <a:ext cx="19169062" cy="35769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714500" y="8769350"/>
            <a:ext cx="11280775" cy="28668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xmlns="" id="{0FEAA8C4-DB28-1BA4-ADA5-C90D83AC9D4D}"/>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xmlns="" id="{E593FC72-E82D-1E52-E869-59B910A02A4E}"/>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xmlns="" id="{DCA78B62-51AB-9BBA-CF8F-28BBCDB2B25B}"/>
              </a:ext>
            </a:extLst>
          </p:cNvPr>
          <p:cNvSpPr>
            <a:spLocks noGrp="1" noChangeArrowheads="1"/>
          </p:cNvSpPr>
          <p:nvPr>
            <p:ph type="sldNum" sz="quarter" idx="12"/>
          </p:nvPr>
        </p:nvSpPr>
        <p:spPr>
          <a:ln/>
        </p:spPr>
        <p:txBody>
          <a:bodyPr/>
          <a:lstStyle>
            <a:lvl1pPr>
              <a:defRPr/>
            </a:lvl1pPr>
          </a:lstStyle>
          <a:p>
            <a:pPr>
              <a:defRPr/>
            </a:pPr>
            <a:fld id="{69AEF0CE-90BC-480A-88AD-CECE731DA5BE}" type="slidenum">
              <a:rPr lang="pt-BR" altLang="pt-BR"/>
              <a:pPr>
                <a:defRPr/>
              </a:pPr>
              <a:t>‹nº›</a:t>
            </a:fld>
            <a:endParaRPr lang="pt-BR" altLang="pt-BR"/>
          </a:p>
        </p:txBody>
      </p:sp>
    </p:spTree>
    <p:extLst>
      <p:ext uri="{BB962C8B-B14F-4D97-AF65-F5344CB8AC3E}">
        <p14:creationId xmlns:p14="http://schemas.microsoft.com/office/powerpoint/2010/main" val="281027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721475" y="29337000"/>
            <a:ext cx="20574000" cy="3463925"/>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6721475" y="3744913"/>
            <a:ext cx="20574000" cy="25146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6721475" y="32800925"/>
            <a:ext cx="20574000" cy="4918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xmlns="" id="{8720C2A8-28A1-16DD-A096-D4F7656901E5}"/>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xmlns="" id="{5A810AEE-0FBB-594A-FEFF-4FCC142F8D47}"/>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xmlns="" id="{D7F2E780-FF77-F923-D310-9E919DE91548}"/>
              </a:ext>
            </a:extLst>
          </p:cNvPr>
          <p:cNvSpPr>
            <a:spLocks noGrp="1" noChangeArrowheads="1"/>
          </p:cNvSpPr>
          <p:nvPr>
            <p:ph type="sldNum" sz="quarter" idx="12"/>
          </p:nvPr>
        </p:nvSpPr>
        <p:spPr>
          <a:ln/>
        </p:spPr>
        <p:txBody>
          <a:bodyPr/>
          <a:lstStyle>
            <a:lvl1pPr>
              <a:defRPr/>
            </a:lvl1pPr>
          </a:lstStyle>
          <a:p>
            <a:pPr>
              <a:defRPr/>
            </a:pPr>
            <a:fld id="{FA475710-0BC7-4814-816C-EB454413A227}" type="slidenum">
              <a:rPr lang="pt-BR" altLang="pt-BR"/>
              <a:pPr>
                <a:defRPr/>
              </a:pPr>
              <a:t>‹nº›</a:t>
            </a:fld>
            <a:endParaRPr lang="pt-BR" altLang="pt-BR"/>
          </a:p>
        </p:txBody>
      </p:sp>
    </p:spTree>
    <p:extLst>
      <p:ext uri="{BB962C8B-B14F-4D97-AF65-F5344CB8AC3E}">
        <p14:creationId xmlns:p14="http://schemas.microsoft.com/office/powerpoint/2010/main" val="395555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9C77D5D3-9846-5F3F-5EDB-3E0CBE05380F}"/>
              </a:ext>
            </a:extLst>
          </p:cNvPr>
          <p:cNvSpPr>
            <a:spLocks noGrp="1" noChangeArrowheads="1"/>
          </p:cNvSpPr>
          <p:nvPr>
            <p:ph type="title"/>
          </p:nvPr>
        </p:nvSpPr>
        <p:spPr bwMode="auto">
          <a:xfrm>
            <a:off x="2570163" y="3724275"/>
            <a:ext cx="29149675" cy="698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5205" tIns="267601" rIns="535205" bIns="267601"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xmlns="" id="{DD6979C7-AFA0-3242-0A7F-26399D2CDF9F}"/>
              </a:ext>
            </a:extLst>
          </p:cNvPr>
          <p:cNvSpPr>
            <a:spLocks noGrp="1" noChangeArrowheads="1"/>
          </p:cNvSpPr>
          <p:nvPr>
            <p:ph type="body" idx="1"/>
          </p:nvPr>
        </p:nvSpPr>
        <p:spPr bwMode="auto">
          <a:xfrm>
            <a:off x="2570163" y="12104688"/>
            <a:ext cx="29149675" cy="2514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5205" tIns="267601" rIns="535205" bIns="267601"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xmlns="" id="{EAACB19F-F7D4-5721-F483-2E874559EC91}"/>
              </a:ext>
            </a:extLst>
          </p:cNvPr>
          <p:cNvSpPr>
            <a:spLocks noGrp="1" noChangeArrowheads="1"/>
          </p:cNvSpPr>
          <p:nvPr>
            <p:ph type="dt" sz="half" idx="2"/>
          </p:nvPr>
        </p:nvSpPr>
        <p:spPr bwMode="auto">
          <a:xfrm>
            <a:off x="2570163" y="38185725"/>
            <a:ext cx="7146925"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eaLnBrk="1" hangingPunct="1">
              <a:defRPr sz="8100">
                <a:latin typeface="Times New Roman" pitchFamily="18" charset="0"/>
              </a:defRPr>
            </a:lvl1pPr>
          </a:lstStyle>
          <a:p>
            <a:pPr>
              <a:defRPr/>
            </a:pPr>
            <a:endParaRPr lang="pt-BR"/>
          </a:p>
        </p:txBody>
      </p:sp>
      <p:sp>
        <p:nvSpPr>
          <p:cNvPr id="1029" name="Rectangle 5">
            <a:extLst>
              <a:ext uri="{FF2B5EF4-FFF2-40B4-BE49-F238E27FC236}">
                <a16:creationId xmlns:a16="http://schemas.microsoft.com/office/drawing/2014/main" xmlns="" id="{96E219C5-5BAC-E339-12DE-CD56F588621C}"/>
              </a:ext>
            </a:extLst>
          </p:cNvPr>
          <p:cNvSpPr>
            <a:spLocks noGrp="1" noChangeArrowheads="1"/>
          </p:cNvSpPr>
          <p:nvPr>
            <p:ph type="ftr" sz="quarter" idx="3"/>
          </p:nvPr>
        </p:nvSpPr>
        <p:spPr bwMode="auto">
          <a:xfrm>
            <a:off x="11715750" y="38185725"/>
            <a:ext cx="10858500"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algn="ctr" eaLnBrk="1" hangingPunct="1">
              <a:defRPr sz="8100">
                <a:latin typeface="Times New Roman" pitchFamily="18" charset="0"/>
              </a:defRPr>
            </a:lvl1pPr>
          </a:lstStyle>
          <a:p>
            <a:pPr>
              <a:defRPr/>
            </a:pPr>
            <a:endParaRPr lang="pt-BR"/>
          </a:p>
        </p:txBody>
      </p:sp>
      <p:sp>
        <p:nvSpPr>
          <p:cNvPr id="1030" name="Rectangle 6">
            <a:extLst>
              <a:ext uri="{FF2B5EF4-FFF2-40B4-BE49-F238E27FC236}">
                <a16:creationId xmlns:a16="http://schemas.microsoft.com/office/drawing/2014/main" xmlns="" id="{18A43B0A-ED1C-82C6-C07A-CA063B9CA6D7}"/>
              </a:ext>
            </a:extLst>
          </p:cNvPr>
          <p:cNvSpPr>
            <a:spLocks noGrp="1" noChangeArrowheads="1"/>
          </p:cNvSpPr>
          <p:nvPr>
            <p:ph type="sldNum" sz="quarter" idx="4"/>
          </p:nvPr>
        </p:nvSpPr>
        <p:spPr bwMode="auto">
          <a:xfrm>
            <a:off x="24572913" y="38185725"/>
            <a:ext cx="7146925"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algn="r" eaLnBrk="1" hangingPunct="1">
              <a:defRPr sz="8100">
                <a:latin typeface="Times New Roman" panose="02020603050405020304" pitchFamily="18" charset="0"/>
              </a:defRPr>
            </a:lvl1pPr>
          </a:lstStyle>
          <a:p>
            <a:pPr>
              <a:defRPr/>
            </a:pPr>
            <a:fld id="{80C4FCF6-ED98-4F0D-BF9F-401309F2DFB4}"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349875" rtl="0" eaLnBrk="0" fontAlgn="base" hangingPunct="0">
        <a:spcBef>
          <a:spcPct val="0"/>
        </a:spcBef>
        <a:spcAft>
          <a:spcPct val="0"/>
        </a:spcAft>
        <a:defRPr sz="25600">
          <a:solidFill>
            <a:schemeClr val="tx2"/>
          </a:solidFill>
          <a:latin typeface="+mj-lt"/>
          <a:ea typeface="+mj-ea"/>
          <a:cs typeface="+mj-cs"/>
        </a:defRPr>
      </a:lvl1pPr>
      <a:lvl2pPr algn="ctr" defTabSz="5349875" rtl="0" eaLnBrk="0" fontAlgn="base" hangingPunct="0">
        <a:spcBef>
          <a:spcPct val="0"/>
        </a:spcBef>
        <a:spcAft>
          <a:spcPct val="0"/>
        </a:spcAft>
        <a:defRPr sz="25600">
          <a:solidFill>
            <a:schemeClr val="tx2"/>
          </a:solidFill>
          <a:latin typeface="Times New Roman" pitchFamily="18" charset="0"/>
        </a:defRPr>
      </a:lvl2pPr>
      <a:lvl3pPr algn="ctr" defTabSz="5349875" rtl="0" eaLnBrk="0" fontAlgn="base" hangingPunct="0">
        <a:spcBef>
          <a:spcPct val="0"/>
        </a:spcBef>
        <a:spcAft>
          <a:spcPct val="0"/>
        </a:spcAft>
        <a:defRPr sz="25600">
          <a:solidFill>
            <a:schemeClr val="tx2"/>
          </a:solidFill>
          <a:latin typeface="Times New Roman" pitchFamily="18" charset="0"/>
        </a:defRPr>
      </a:lvl3pPr>
      <a:lvl4pPr algn="ctr" defTabSz="5349875" rtl="0" eaLnBrk="0" fontAlgn="base" hangingPunct="0">
        <a:spcBef>
          <a:spcPct val="0"/>
        </a:spcBef>
        <a:spcAft>
          <a:spcPct val="0"/>
        </a:spcAft>
        <a:defRPr sz="25600">
          <a:solidFill>
            <a:schemeClr val="tx2"/>
          </a:solidFill>
          <a:latin typeface="Times New Roman" pitchFamily="18" charset="0"/>
        </a:defRPr>
      </a:lvl4pPr>
      <a:lvl5pPr algn="ctr" defTabSz="5349875" rtl="0" eaLnBrk="0" fontAlgn="base" hangingPunct="0">
        <a:spcBef>
          <a:spcPct val="0"/>
        </a:spcBef>
        <a:spcAft>
          <a:spcPct val="0"/>
        </a:spcAft>
        <a:defRPr sz="25600">
          <a:solidFill>
            <a:schemeClr val="tx2"/>
          </a:solidFill>
          <a:latin typeface="Times New Roman" pitchFamily="18" charset="0"/>
        </a:defRPr>
      </a:lvl5pPr>
      <a:lvl6pPr marL="457200" algn="ctr" defTabSz="5349875" rtl="0" fontAlgn="base">
        <a:spcBef>
          <a:spcPct val="0"/>
        </a:spcBef>
        <a:spcAft>
          <a:spcPct val="0"/>
        </a:spcAft>
        <a:defRPr sz="25600">
          <a:solidFill>
            <a:schemeClr val="tx2"/>
          </a:solidFill>
          <a:latin typeface="Times New Roman" pitchFamily="18" charset="0"/>
        </a:defRPr>
      </a:lvl6pPr>
      <a:lvl7pPr marL="914400" algn="ctr" defTabSz="5349875" rtl="0" fontAlgn="base">
        <a:spcBef>
          <a:spcPct val="0"/>
        </a:spcBef>
        <a:spcAft>
          <a:spcPct val="0"/>
        </a:spcAft>
        <a:defRPr sz="25600">
          <a:solidFill>
            <a:schemeClr val="tx2"/>
          </a:solidFill>
          <a:latin typeface="Times New Roman" pitchFamily="18" charset="0"/>
        </a:defRPr>
      </a:lvl7pPr>
      <a:lvl8pPr marL="1371600" algn="ctr" defTabSz="5349875" rtl="0" fontAlgn="base">
        <a:spcBef>
          <a:spcPct val="0"/>
        </a:spcBef>
        <a:spcAft>
          <a:spcPct val="0"/>
        </a:spcAft>
        <a:defRPr sz="25600">
          <a:solidFill>
            <a:schemeClr val="tx2"/>
          </a:solidFill>
          <a:latin typeface="Times New Roman" pitchFamily="18" charset="0"/>
        </a:defRPr>
      </a:lvl8pPr>
      <a:lvl9pPr marL="1828800" algn="ctr" defTabSz="5349875" rtl="0" fontAlgn="base">
        <a:spcBef>
          <a:spcPct val="0"/>
        </a:spcBef>
        <a:spcAft>
          <a:spcPct val="0"/>
        </a:spcAft>
        <a:defRPr sz="25600">
          <a:solidFill>
            <a:schemeClr val="tx2"/>
          </a:solidFill>
          <a:latin typeface="Times New Roman" pitchFamily="18" charset="0"/>
        </a:defRPr>
      </a:lvl9pPr>
    </p:titleStyle>
    <p:bodyStyle>
      <a:lvl1pPr marL="2005013" indent="-2005013" algn="l" defTabSz="5349875" rtl="0" eaLnBrk="0" fontAlgn="base" hangingPunct="0">
        <a:spcBef>
          <a:spcPct val="20000"/>
        </a:spcBef>
        <a:spcAft>
          <a:spcPct val="0"/>
        </a:spcAft>
        <a:buChar char="•"/>
        <a:defRPr sz="18800">
          <a:solidFill>
            <a:schemeClr val="tx1"/>
          </a:solidFill>
          <a:latin typeface="+mn-lt"/>
          <a:ea typeface="+mn-ea"/>
          <a:cs typeface="+mn-cs"/>
        </a:defRPr>
      </a:lvl1pPr>
      <a:lvl2pPr marL="4348163" indent="-1670050" algn="l" defTabSz="5349875" rtl="0" eaLnBrk="0" fontAlgn="base" hangingPunct="0">
        <a:spcBef>
          <a:spcPct val="20000"/>
        </a:spcBef>
        <a:spcAft>
          <a:spcPct val="0"/>
        </a:spcAft>
        <a:buChar char="–"/>
        <a:defRPr sz="16300">
          <a:solidFill>
            <a:schemeClr val="tx1"/>
          </a:solidFill>
          <a:latin typeface="+mn-lt"/>
        </a:defRPr>
      </a:lvl2pPr>
      <a:lvl3pPr marL="6689725" indent="-1339850" algn="l" defTabSz="5349875" rtl="0" eaLnBrk="0" fontAlgn="base" hangingPunct="0">
        <a:spcBef>
          <a:spcPct val="20000"/>
        </a:spcBef>
        <a:spcAft>
          <a:spcPct val="0"/>
        </a:spcAft>
        <a:buChar char="•"/>
        <a:defRPr sz="14000">
          <a:solidFill>
            <a:schemeClr val="tx1"/>
          </a:solidFill>
          <a:latin typeface="+mn-lt"/>
        </a:defRPr>
      </a:lvl3pPr>
      <a:lvl4pPr marL="9364663" indent="-1336675" algn="l" defTabSz="5349875" rtl="0" eaLnBrk="0" fontAlgn="base" hangingPunct="0">
        <a:spcBef>
          <a:spcPct val="20000"/>
        </a:spcBef>
        <a:spcAft>
          <a:spcPct val="0"/>
        </a:spcAft>
        <a:buChar char="–"/>
        <a:defRPr sz="11700">
          <a:solidFill>
            <a:schemeClr val="tx1"/>
          </a:solidFill>
          <a:latin typeface="+mn-lt"/>
        </a:defRPr>
      </a:lvl4pPr>
      <a:lvl5pPr marL="12041188" indent="-1336675" algn="l" defTabSz="5349875" rtl="0" eaLnBrk="0" fontAlgn="base" hangingPunct="0">
        <a:spcBef>
          <a:spcPct val="20000"/>
        </a:spcBef>
        <a:spcAft>
          <a:spcPct val="0"/>
        </a:spcAft>
        <a:buChar char="»"/>
        <a:defRPr sz="11700">
          <a:solidFill>
            <a:schemeClr val="tx1"/>
          </a:solidFill>
          <a:latin typeface="+mn-lt"/>
        </a:defRPr>
      </a:lvl5pPr>
      <a:lvl6pPr marL="12498388" indent="-1336675" algn="l" defTabSz="5349875" rtl="0" fontAlgn="base">
        <a:spcBef>
          <a:spcPct val="20000"/>
        </a:spcBef>
        <a:spcAft>
          <a:spcPct val="0"/>
        </a:spcAft>
        <a:buChar char="»"/>
        <a:defRPr sz="11700">
          <a:solidFill>
            <a:schemeClr val="tx1"/>
          </a:solidFill>
          <a:latin typeface="+mn-lt"/>
        </a:defRPr>
      </a:lvl6pPr>
      <a:lvl7pPr marL="12955588" indent="-1336675" algn="l" defTabSz="5349875" rtl="0" fontAlgn="base">
        <a:spcBef>
          <a:spcPct val="20000"/>
        </a:spcBef>
        <a:spcAft>
          <a:spcPct val="0"/>
        </a:spcAft>
        <a:buChar char="»"/>
        <a:defRPr sz="11700">
          <a:solidFill>
            <a:schemeClr val="tx1"/>
          </a:solidFill>
          <a:latin typeface="+mn-lt"/>
        </a:defRPr>
      </a:lvl7pPr>
      <a:lvl8pPr marL="13412788" indent="-1336675" algn="l" defTabSz="5349875" rtl="0" fontAlgn="base">
        <a:spcBef>
          <a:spcPct val="20000"/>
        </a:spcBef>
        <a:spcAft>
          <a:spcPct val="0"/>
        </a:spcAft>
        <a:buChar char="»"/>
        <a:defRPr sz="11700">
          <a:solidFill>
            <a:schemeClr val="tx1"/>
          </a:solidFill>
          <a:latin typeface="+mn-lt"/>
        </a:defRPr>
      </a:lvl8pPr>
      <a:lvl9pPr marL="13869988" indent="-1336675" algn="l" defTabSz="5349875" rtl="0" fontAlgn="base">
        <a:spcBef>
          <a:spcPct val="20000"/>
        </a:spcBef>
        <a:spcAft>
          <a:spcPct val="0"/>
        </a:spcAft>
        <a:buChar char="»"/>
        <a:defRPr sz="117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7.xml"/><Relationship Id="rId7" Type="http://schemas.openxmlformats.org/officeDocument/2006/relationships/hyperlink" Target="http://www.janelanaweb.com/dinheiro/imagens_main/dinheiro.gif" TargetMode="External"/><Relationship Id="rId12" Type="http://schemas.openxmlformats.org/officeDocument/2006/relationships/image" Target="../media/image5.png"/><Relationship Id="rId2" Type="http://schemas.openxmlformats.org/officeDocument/2006/relationships/vmlDrawing" Target="../drawings/vmlDrawing1.vml"/><Relationship Id="rId1" Type="http://schemas.openxmlformats.org/officeDocument/2006/relationships/themeOverride" Target="../theme/themeOverride1.xml"/><Relationship Id="rId6" Type="http://schemas.openxmlformats.org/officeDocument/2006/relationships/image" Target="../media/image4.png"/><Relationship Id="rId11" Type="http://schemas.openxmlformats.org/officeDocument/2006/relationships/image" Target="../media/image2.png"/><Relationship Id="rId5" Type="http://schemas.openxmlformats.org/officeDocument/2006/relationships/image" Target="../media/image3.jpg"/><Relationship Id="rId10" Type="http://schemas.openxmlformats.org/officeDocument/2006/relationships/oleObject" Target="../embeddings/oleObject2.bin"/><Relationship Id="rId4" Type="http://schemas.openxmlformats.org/officeDocument/2006/relationships/notesSlide" Target="../notesSlides/notesSlide1.xm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Google Shape;98;p1">
            <a:extLst>
              <a:ext uri="{FF2B5EF4-FFF2-40B4-BE49-F238E27FC236}">
                <a16:creationId xmlns:a16="http://schemas.microsoft.com/office/drawing/2014/main" xmlns="" id="{0CFD76FB-D229-0B67-F72E-96A60703F9FE}"/>
              </a:ext>
            </a:extLst>
          </p:cNvPr>
          <p:cNvPicPr preferRelativeResize="0">
            <a:picLocks noChangeAspect="1" noChangeArrowheads="1"/>
          </p:cNvPicPr>
          <p:nvPr/>
        </p:nvPicPr>
        <p:blipFill>
          <a:blip r:embed="rId5">
            <a:extLst>
              <a:ext uri="{28A0092B-C50C-407E-A947-70E740481C1C}">
                <a14:useLocalDpi xmlns:a14="http://schemas.microsoft.com/office/drawing/2010/main" val="0"/>
              </a:ext>
            </a:extLst>
          </a:blip>
          <a:srcRect t="4222" b="4222"/>
          <a:stretch/>
        </p:blipFill>
        <p:spPr bwMode="auto">
          <a:xfrm>
            <a:off x="901700" y="944563"/>
            <a:ext cx="22251988"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Imagem 1">
            <a:extLst>
              <a:ext uri="{FF2B5EF4-FFF2-40B4-BE49-F238E27FC236}">
                <a16:creationId xmlns:a16="http://schemas.microsoft.com/office/drawing/2014/main" xmlns="" id="{34FEDF6D-8E23-74B4-194E-809B1EACB7A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4501475" y="19235738"/>
            <a:ext cx="7477125" cy="1149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2409">
            <a:extLst>
              <a:ext uri="{FF2B5EF4-FFF2-40B4-BE49-F238E27FC236}">
                <a16:creationId xmlns:a16="http://schemas.microsoft.com/office/drawing/2014/main" xmlns="" id="{D0892CAF-6F8A-5394-0AF3-FAFCB800B4C6}"/>
              </a:ext>
            </a:extLst>
          </p:cNvPr>
          <p:cNvSpPr txBox="1">
            <a:spLocks noChangeArrowheads="1"/>
          </p:cNvSpPr>
          <p:nvPr/>
        </p:nvSpPr>
        <p:spPr bwMode="auto">
          <a:xfrm>
            <a:off x="857250" y="9113838"/>
            <a:ext cx="32575500" cy="379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02178" tIns="51088" rIns="102178" bIns="51088" anchor="ctr">
            <a:spAutoFit/>
          </a:bodyP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3000">
                <a:latin typeface="Arial" panose="020B0604020202020204" pitchFamily="34" charset="0"/>
              </a:rPr>
              <a:t>Este é um modelo de formato para apresentação do pôster a ser utilizado para exibição em caso de aprovação para esta modalidade. O formato do resumo deve ser fonte Arial ou Times New Roman, tamanho 30, justificado. O pôster deve ser elaborado no tamanho 1,10 m de altura x 0,80 cm de largura, em duas ou três colunas, devendo conter, obrigatoriamente, a logomarca do evento e a logo da instituição de vínculo, o título do artigo, o nome dos autores com a sigla das suas respectivas instituições, resumo (o mesmo utilizado no artigo) e palavras-chave. Será obrigatória a presença de pelo menos um dos autores, no salão de exposição de pôsteres no dia e horário à ser divulgado na programação. Cabe aos autores providenciarem o pôster em material adequado (lona, pvc, </a:t>
            </a:r>
            <a:r>
              <a:rPr lang="pt-BR" altLang="pt-BR" sz="3000" i="1">
                <a:latin typeface="Arial" panose="020B0604020202020204" pitchFamily="34" charset="0"/>
              </a:rPr>
              <a:t>glosspaper </a:t>
            </a:r>
            <a:r>
              <a:rPr lang="pt-BR" altLang="pt-BR" sz="3000">
                <a:latin typeface="Arial" panose="020B0604020202020204" pitchFamily="34" charset="0"/>
              </a:rPr>
              <a:t>ou similar) com corda para ser afixado. Para facilitar seu trabalho de diagramação do pôster, utilize esse modelo, que já se encontra com todas as formatações sugeridas. As letras já estão no tamanho correto. Após terminá-lo, seu pôster estará pronto para impressão!</a:t>
            </a:r>
          </a:p>
          <a:p>
            <a:pPr algn="just" eaLnBrk="1" hangingPunct="1"/>
            <a:endParaRPr lang="pt-BR" altLang="pt-BR" sz="3000">
              <a:latin typeface="Arial" panose="020B0604020202020204" pitchFamily="34" charset="0"/>
            </a:endParaRPr>
          </a:p>
          <a:p>
            <a:pPr algn="just" eaLnBrk="1" hangingPunct="1"/>
            <a:r>
              <a:rPr lang="pt-BR" altLang="pt-BR" sz="3000" b="1" i="1"/>
              <a:t>Palavras-chave</a:t>
            </a:r>
            <a:r>
              <a:rPr lang="pt-BR" altLang="pt-BR" sz="3000" i="1"/>
              <a:t>: Pôster, M</a:t>
            </a:r>
            <a:r>
              <a:rPr lang="pt-PT" altLang="pt-BR" sz="3000" i="1"/>
              <a:t>odelo de apresentação, Diagramação.</a:t>
            </a:r>
            <a:endParaRPr lang="pt-BR" altLang="pt-BR" sz="3000" i="1"/>
          </a:p>
        </p:txBody>
      </p:sp>
      <p:sp>
        <p:nvSpPr>
          <p:cNvPr id="4101" name="Rectangle 3197">
            <a:extLst>
              <a:ext uri="{FF2B5EF4-FFF2-40B4-BE49-F238E27FC236}">
                <a16:creationId xmlns:a16="http://schemas.microsoft.com/office/drawing/2014/main" xmlns="" id="{05FBEF7C-86F6-D134-3E56-5CFC28054AFC}"/>
              </a:ext>
            </a:extLst>
          </p:cNvPr>
          <p:cNvSpPr>
            <a:spLocks noChangeArrowheads="1"/>
          </p:cNvSpPr>
          <p:nvPr/>
        </p:nvSpPr>
        <p:spPr bwMode="auto">
          <a:xfrm>
            <a:off x="22936200" y="9067800"/>
            <a:ext cx="34290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868363">
              <a:defRPr sz="2300">
                <a:solidFill>
                  <a:schemeClr val="tx1"/>
                </a:solidFill>
                <a:latin typeface="tahoma, verdana, arial" charset="0"/>
                <a:cs typeface="Times New Roman" panose="02020603050405020304" pitchFamily="18" charset="0"/>
              </a:defRPr>
            </a:lvl1pPr>
            <a:lvl2pPr marL="742950" indent="-285750" defTabSz="868363">
              <a:defRPr sz="2300">
                <a:solidFill>
                  <a:schemeClr val="tx1"/>
                </a:solidFill>
                <a:latin typeface="tahoma, verdana, arial" charset="0"/>
                <a:cs typeface="Times New Roman" panose="02020603050405020304" pitchFamily="18" charset="0"/>
              </a:defRPr>
            </a:lvl2pPr>
            <a:lvl3pPr marL="1143000" indent="-228600" defTabSz="868363">
              <a:defRPr sz="2300">
                <a:solidFill>
                  <a:schemeClr val="tx1"/>
                </a:solidFill>
                <a:latin typeface="tahoma, verdana, arial" charset="0"/>
                <a:cs typeface="Times New Roman" panose="02020603050405020304" pitchFamily="18" charset="0"/>
              </a:defRPr>
            </a:lvl3pPr>
            <a:lvl4pPr marL="1600200" indent="-228600" defTabSz="868363">
              <a:defRPr sz="2300">
                <a:solidFill>
                  <a:schemeClr val="tx1"/>
                </a:solidFill>
                <a:latin typeface="tahoma, verdana, arial" charset="0"/>
                <a:cs typeface="Times New Roman" panose="02020603050405020304" pitchFamily="18" charset="0"/>
              </a:defRPr>
            </a:lvl4pPr>
            <a:lvl5pPr marL="2057400" indent="-228600" defTabSz="868363">
              <a:defRPr sz="2300">
                <a:solidFill>
                  <a:schemeClr val="tx1"/>
                </a:solidFill>
                <a:latin typeface="tahoma, verdana, arial" charset="0"/>
                <a:cs typeface="Times New Roman" panose="02020603050405020304" pitchFamily="18" charset="0"/>
              </a:defRPr>
            </a:lvl5pPr>
            <a:lvl6pPr marL="25146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1200">
                <a:solidFill>
                  <a:srgbClr val="000000"/>
                </a:solidFill>
              </a:rPr>
              <a:t> </a:t>
            </a:r>
            <a:endParaRPr lang="pt-BR" altLang="pt-BR" sz="1100">
              <a:solidFill>
                <a:srgbClr val="000000"/>
              </a:solidFill>
            </a:endParaRPr>
          </a:p>
          <a:p>
            <a:endParaRPr lang="pt-BR" altLang="pt-BR">
              <a:latin typeface="Times New Roman" panose="02020603050405020304" pitchFamily="18" charset="0"/>
            </a:endParaRPr>
          </a:p>
        </p:txBody>
      </p:sp>
      <p:sp>
        <p:nvSpPr>
          <p:cNvPr id="4102" name="Text Box 3414">
            <a:extLst>
              <a:ext uri="{FF2B5EF4-FFF2-40B4-BE49-F238E27FC236}">
                <a16:creationId xmlns:a16="http://schemas.microsoft.com/office/drawing/2014/main" xmlns="" id="{B736A21E-4500-F729-6118-92701B121910}"/>
              </a:ext>
            </a:extLst>
          </p:cNvPr>
          <p:cNvSpPr txBox="1">
            <a:spLocks noChangeArrowheads="1"/>
          </p:cNvSpPr>
          <p:nvPr/>
        </p:nvSpPr>
        <p:spPr bwMode="auto">
          <a:xfrm>
            <a:off x="1214438" y="5310188"/>
            <a:ext cx="318293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eaLnBrk="1" hangingPunct="1"/>
            <a:endParaRPr lang="pt-BR" altLang="pt-BR" sz="4100" b="1">
              <a:latin typeface="Tahoma" panose="020B0604030504040204" pitchFamily="34" charset="0"/>
            </a:endParaRPr>
          </a:p>
          <a:p>
            <a:pPr algn="ctr" eaLnBrk="1" hangingPunct="1"/>
            <a:r>
              <a:rPr lang="pt-BR" altLang="pt-BR" sz="4000" b="1">
                <a:latin typeface="Tahoma" panose="020B0604030504040204" pitchFamily="34" charset="0"/>
              </a:rPr>
              <a:t>Nome do autor 1 (Sigla da Instit.); Nome do autor 2 (Sigla da Instit.); Nome do autor 3 (Sigla da Instit.)</a:t>
            </a:r>
            <a:r>
              <a:rPr lang="pt-BR" altLang="pt-BR" sz="4100">
                <a:latin typeface="Tahoma" panose="020B0604030504040204" pitchFamily="34" charset="0"/>
              </a:rPr>
              <a:t> </a:t>
            </a:r>
          </a:p>
          <a:p>
            <a:pPr algn="ctr" eaLnBrk="1" hangingPunct="1"/>
            <a:r>
              <a:rPr lang="pt-BR" altLang="pt-BR" sz="3100" b="1">
                <a:latin typeface="Tahoma" panose="020B0604030504040204" pitchFamily="34" charset="0"/>
              </a:rPr>
              <a:t>e-mails: </a:t>
            </a:r>
            <a:r>
              <a:rPr lang="pt-BR" altLang="pt-BR" sz="3100" i="1">
                <a:latin typeface="Tahoma" panose="020B0604030504040204" pitchFamily="34" charset="0"/>
              </a:rPr>
              <a:t>autor1@gmail.com; autor2@uol.com.br; autor3@yahoo.com.br</a:t>
            </a:r>
            <a:r>
              <a:rPr lang="pt-BR" altLang="pt-BR" sz="3100" b="1" i="1">
                <a:latin typeface="Tahoma" panose="020B0604030504040204" pitchFamily="34" charset="0"/>
              </a:rPr>
              <a:t> </a:t>
            </a:r>
          </a:p>
        </p:txBody>
      </p:sp>
      <p:sp>
        <p:nvSpPr>
          <p:cNvPr id="4103" name="Text Box 3415">
            <a:extLst>
              <a:ext uri="{FF2B5EF4-FFF2-40B4-BE49-F238E27FC236}">
                <a16:creationId xmlns:a16="http://schemas.microsoft.com/office/drawing/2014/main" xmlns="" id="{C10B7228-7CBA-03A5-5544-0AA468776611}"/>
              </a:ext>
            </a:extLst>
          </p:cNvPr>
          <p:cNvSpPr txBox="1">
            <a:spLocks noChangeArrowheads="1"/>
          </p:cNvSpPr>
          <p:nvPr/>
        </p:nvSpPr>
        <p:spPr bwMode="auto">
          <a:xfrm>
            <a:off x="928688" y="7810500"/>
            <a:ext cx="32718375" cy="1023938"/>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RESUMO</a:t>
            </a:r>
          </a:p>
        </p:txBody>
      </p:sp>
      <p:sp>
        <p:nvSpPr>
          <p:cNvPr id="4104" name="Text Box 3416">
            <a:extLst>
              <a:ext uri="{FF2B5EF4-FFF2-40B4-BE49-F238E27FC236}">
                <a16:creationId xmlns:a16="http://schemas.microsoft.com/office/drawing/2014/main" xmlns="" id="{ACEA7978-D48A-13EA-6387-0F35FBED011C}"/>
              </a:ext>
            </a:extLst>
          </p:cNvPr>
          <p:cNvSpPr txBox="1">
            <a:spLocks noChangeArrowheads="1"/>
          </p:cNvSpPr>
          <p:nvPr/>
        </p:nvSpPr>
        <p:spPr bwMode="auto">
          <a:xfrm>
            <a:off x="12190413" y="24230013"/>
            <a:ext cx="102997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100" b="1"/>
              <a:t> </a:t>
            </a:r>
            <a:endParaRPr lang="pt-BR" altLang="pt-BR" sz="3100"/>
          </a:p>
        </p:txBody>
      </p:sp>
      <p:sp>
        <p:nvSpPr>
          <p:cNvPr id="4105" name="Text Box 3428">
            <a:extLst>
              <a:ext uri="{FF2B5EF4-FFF2-40B4-BE49-F238E27FC236}">
                <a16:creationId xmlns:a16="http://schemas.microsoft.com/office/drawing/2014/main" xmlns="" id="{CED1D35F-29DE-71E4-0D63-E9F85C394FB3}"/>
              </a:ext>
            </a:extLst>
          </p:cNvPr>
          <p:cNvSpPr txBox="1">
            <a:spLocks noChangeArrowheads="1"/>
          </p:cNvSpPr>
          <p:nvPr/>
        </p:nvSpPr>
        <p:spPr bwMode="auto">
          <a:xfrm>
            <a:off x="685800" y="40552688"/>
            <a:ext cx="32832675"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marL="484188" indent="-484188"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buFontTx/>
              <a:buAutoNum type="arabicPeriod"/>
            </a:pPr>
            <a:r>
              <a:rPr lang="pt-BR" altLang="pt-BR" sz="2600" b="1">
                <a:latin typeface="Tahoma" panose="020B0604030504040204" pitchFamily="34" charset="0"/>
              </a:rPr>
              <a:t>Nome do autor 1</a:t>
            </a:r>
            <a:r>
              <a:rPr lang="pt-BR" altLang="pt-BR" sz="2600">
                <a:latin typeface="Tahoma" panose="020B0604030504040204" pitchFamily="34" charset="0"/>
              </a:rPr>
              <a:t> – Formação do autor 1 (Ex. Aluno da Faculdade de Engenharia de Resende – AEDB; </a:t>
            </a:r>
            <a:r>
              <a:rPr lang="pt-BR" altLang="pt-BR" sz="2600" b="1">
                <a:latin typeface="Tahoma" panose="020B0604030504040204" pitchFamily="34" charset="0"/>
              </a:rPr>
              <a:t>2. Nome do autor 2 – </a:t>
            </a:r>
            <a:r>
              <a:rPr lang="pt-BR" altLang="pt-BR" sz="2600">
                <a:latin typeface="Tahoma" panose="020B0604030504040204" pitchFamily="34" charset="0"/>
              </a:rPr>
              <a:t>Formação do autor 2;</a:t>
            </a:r>
          </a:p>
          <a:p>
            <a:pPr algn="ctr" eaLnBrk="1" hangingPunct="1"/>
            <a:r>
              <a:rPr lang="pt-BR" altLang="pt-BR" sz="2600" b="1">
                <a:latin typeface="Tahoma" panose="020B0604030504040204" pitchFamily="34" charset="0"/>
              </a:rPr>
              <a:t>3. Nome do autor 3 – </a:t>
            </a:r>
            <a:r>
              <a:rPr lang="pt-BR" altLang="pt-BR" sz="2600">
                <a:latin typeface="Tahoma" panose="020B0604030504040204" pitchFamily="34" charset="0"/>
              </a:rPr>
              <a:t>Formação do autor 3.</a:t>
            </a:r>
          </a:p>
        </p:txBody>
      </p:sp>
      <p:sp>
        <p:nvSpPr>
          <p:cNvPr id="4106" name="Text Box 3434">
            <a:extLst>
              <a:ext uri="{FF2B5EF4-FFF2-40B4-BE49-F238E27FC236}">
                <a16:creationId xmlns:a16="http://schemas.microsoft.com/office/drawing/2014/main" xmlns="" id="{090A9DF3-77EC-C7C2-C375-4A7CC8CCE1C0}"/>
              </a:ext>
            </a:extLst>
          </p:cNvPr>
          <p:cNvSpPr txBox="1">
            <a:spLocks noChangeArrowheads="1"/>
          </p:cNvSpPr>
          <p:nvPr/>
        </p:nvSpPr>
        <p:spPr bwMode="auto">
          <a:xfrm>
            <a:off x="10358438" y="4238625"/>
            <a:ext cx="15144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8" tIns="45960" rIns="91918" bIns="45960">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r>
              <a:rPr lang="pt-BR" altLang="pt-BR" sz="7200" b="1"/>
              <a:t>TÍTULO DO ARTIGO</a:t>
            </a:r>
            <a:endParaRPr lang="pt-BR" altLang="pt-BR" sz="7200"/>
          </a:p>
        </p:txBody>
      </p:sp>
      <p:sp>
        <p:nvSpPr>
          <p:cNvPr id="4107" name="Rectangle 3450">
            <a:hlinkClick r:id="rId7"/>
            <a:extLst>
              <a:ext uri="{FF2B5EF4-FFF2-40B4-BE49-F238E27FC236}">
                <a16:creationId xmlns:a16="http://schemas.microsoft.com/office/drawing/2014/main" xmlns="" id="{EED8B13A-761A-CA8F-5B31-637C06255021}"/>
              </a:ext>
            </a:extLst>
          </p:cNvPr>
          <p:cNvSpPr>
            <a:spLocks noChangeArrowheads="1"/>
          </p:cNvSpPr>
          <p:nvPr/>
        </p:nvSpPr>
        <p:spPr bwMode="auto">
          <a:xfrm>
            <a:off x="16641763" y="20178713"/>
            <a:ext cx="34290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300">
                <a:solidFill>
                  <a:schemeClr val="tx1"/>
                </a:solidFill>
                <a:latin typeface="tahoma, verdana, arial" charset="0"/>
                <a:cs typeface="Times New Roman" panose="02020603050405020304" pitchFamily="18" charset="0"/>
              </a:defRPr>
            </a:lvl1pPr>
            <a:lvl2pPr marL="742950" indent="-285750">
              <a:defRPr sz="2300">
                <a:solidFill>
                  <a:schemeClr val="tx1"/>
                </a:solidFill>
                <a:latin typeface="tahoma, verdana, arial" charset="0"/>
                <a:cs typeface="Times New Roman" panose="02020603050405020304" pitchFamily="18" charset="0"/>
              </a:defRPr>
            </a:lvl2pPr>
            <a:lvl3pPr marL="1143000" indent="-228600">
              <a:defRPr sz="2300">
                <a:solidFill>
                  <a:schemeClr val="tx1"/>
                </a:solidFill>
                <a:latin typeface="tahoma, verdana, arial" charset="0"/>
                <a:cs typeface="Times New Roman" panose="02020603050405020304" pitchFamily="18" charset="0"/>
              </a:defRPr>
            </a:lvl3pPr>
            <a:lvl4pPr marL="1600200" indent="-228600">
              <a:defRPr sz="2300">
                <a:solidFill>
                  <a:schemeClr val="tx1"/>
                </a:solidFill>
                <a:latin typeface="tahoma, verdana, arial" charset="0"/>
                <a:cs typeface="Times New Roman" panose="02020603050405020304" pitchFamily="18" charset="0"/>
              </a:defRPr>
            </a:lvl4pPr>
            <a:lvl5pPr marL="2057400" indent="-228600">
              <a:defRPr sz="2300">
                <a:solidFill>
                  <a:schemeClr val="tx1"/>
                </a:solidFill>
                <a:latin typeface="tahoma, verdana, arial" charset="0"/>
                <a:cs typeface="Times New Roman" panose="02020603050405020304" pitchFamily="18" charset="0"/>
              </a:defRPr>
            </a:lvl5pPr>
            <a:lvl6pPr marL="25146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endParaRPr lang="pt-BR" altLang="pt-BR"/>
          </a:p>
        </p:txBody>
      </p:sp>
      <p:sp>
        <p:nvSpPr>
          <p:cNvPr id="4108" name="Text Box 3646">
            <a:extLst>
              <a:ext uri="{FF2B5EF4-FFF2-40B4-BE49-F238E27FC236}">
                <a16:creationId xmlns:a16="http://schemas.microsoft.com/office/drawing/2014/main" xmlns="" id="{72DC5148-325B-9726-67E1-F76BBC12A5E7}"/>
              </a:ext>
            </a:extLst>
          </p:cNvPr>
          <p:cNvSpPr txBox="1">
            <a:spLocks noChangeArrowheads="1"/>
          </p:cNvSpPr>
          <p:nvPr/>
        </p:nvSpPr>
        <p:spPr bwMode="auto">
          <a:xfrm>
            <a:off x="798513" y="15625763"/>
            <a:ext cx="10606087" cy="1209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PT" altLang="pt-BR" sz="3000" b="1" u="sng" dirty="0">
                <a:solidFill>
                  <a:srgbClr val="000000"/>
                </a:solidFill>
                <a:latin typeface="Arial" panose="020B0604020202020204" pitchFamily="34" charset="0"/>
              </a:rPr>
              <a:t>Informações pertinentes:</a:t>
            </a:r>
            <a:endParaRPr lang="pt-PT" altLang="pt-BR" sz="3000" dirty="0">
              <a:solidFill>
                <a:srgbClr val="000000"/>
              </a:solidFill>
              <a:latin typeface="Arial" panose="020B0604020202020204" pitchFamily="34" charset="0"/>
            </a:endParaRPr>
          </a:p>
          <a:p>
            <a:pPr algn="just" eaLnBrk="1" hangingPunct="1">
              <a:spcBef>
                <a:spcPct val="50000"/>
              </a:spcBef>
              <a:buFontTx/>
              <a:buChar char="•"/>
            </a:pPr>
            <a:r>
              <a:rPr lang="pt-PT" altLang="pt-BR" sz="3000" dirty="0">
                <a:solidFill>
                  <a:srgbClr val="000000"/>
                </a:solidFill>
                <a:latin typeface="Arial" panose="020B0604020202020204" pitchFamily="34" charset="0"/>
              </a:rPr>
              <a:t>O pôster deverá ter informações referentes ao seu artigo aprovado para esta modalidade na </a:t>
            </a:r>
            <a:r>
              <a:rPr lang="pt-PT" altLang="pt-BR" sz="3000" dirty="0" smtClean="0">
                <a:solidFill>
                  <a:srgbClr val="000000"/>
                </a:solidFill>
                <a:latin typeface="Arial" panose="020B0604020202020204" pitchFamily="34" charset="0"/>
              </a:rPr>
              <a:t>XXI </a:t>
            </a:r>
            <a:r>
              <a:rPr lang="pt-PT" altLang="pt-BR" sz="3000" dirty="0">
                <a:solidFill>
                  <a:srgbClr val="000000"/>
                </a:solidFill>
                <a:latin typeface="Arial" panose="020B0604020202020204" pitchFamily="34" charset="0"/>
              </a:rPr>
              <a:t>SEAC.</a:t>
            </a:r>
          </a:p>
          <a:p>
            <a:pPr algn="just" eaLnBrk="1" hangingPunct="1">
              <a:spcBef>
                <a:spcPct val="50000"/>
              </a:spcBef>
              <a:buFontTx/>
              <a:buChar char="•"/>
            </a:pPr>
            <a:r>
              <a:rPr lang="pt-PT" altLang="pt-BR" sz="3000" dirty="0" smtClean="0">
                <a:solidFill>
                  <a:srgbClr val="000000"/>
                </a:solidFill>
                <a:latin typeface="Arial" panose="020B0604020202020204" pitchFamily="34" charset="0"/>
              </a:rPr>
              <a:t>O </a:t>
            </a:r>
            <a:r>
              <a:rPr lang="pt-PT" altLang="pt-BR" sz="3000" dirty="0">
                <a:solidFill>
                  <a:srgbClr val="000000"/>
                </a:solidFill>
                <a:latin typeface="Arial" panose="020B0604020202020204" pitchFamily="34" charset="0"/>
              </a:rPr>
              <a:t>nome dos autores devem ser centralizados, com tamanho 40, O email em tamanho 30 e em itálico.</a:t>
            </a:r>
          </a:p>
          <a:p>
            <a:pPr algn="just" eaLnBrk="1" hangingPunct="1">
              <a:spcBef>
                <a:spcPct val="50000"/>
              </a:spcBef>
              <a:buFontTx/>
              <a:buChar char="•"/>
            </a:pPr>
            <a:r>
              <a:rPr lang="pt-PT" altLang="pt-BR" sz="3000" dirty="0">
                <a:solidFill>
                  <a:srgbClr val="000000"/>
                </a:solidFill>
                <a:latin typeface="Arial" panose="020B0604020202020204" pitchFamily="34" charset="0"/>
              </a:rPr>
              <a:t>Conteúdo do pôster: Introdução, Metodologia, Conclusão e outras informações de importância e relevância (estes são tópicos sugeridos, não são obrigatórios).</a:t>
            </a:r>
          </a:p>
          <a:p>
            <a:pPr algn="just" eaLnBrk="1" hangingPunct="1">
              <a:spcBef>
                <a:spcPct val="50000"/>
              </a:spcBef>
              <a:buFontTx/>
              <a:buChar char="•"/>
            </a:pPr>
            <a:r>
              <a:rPr lang="pt-PT" altLang="pt-BR" sz="3000" dirty="0">
                <a:solidFill>
                  <a:srgbClr val="000000"/>
                </a:solidFill>
                <a:latin typeface="Arial" panose="020B0604020202020204" pitchFamily="34" charset="0"/>
              </a:rPr>
              <a:t>Utilize tamanho de fonte 72 como mínimo para título e fonte 30 como mínimo para conteúdo (essa seção está com fonte tamanho 30).</a:t>
            </a:r>
          </a:p>
          <a:p>
            <a:pPr algn="just" eaLnBrk="1" hangingPunct="1">
              <a:spcBef>
                <a:spcPct val="50000"/>
              </a:spcBef>
              <a:buFontTx/>
              <a:buChar char="•"/>
            </a:pPr>
            <a:r>
              <a:rPr lang="pt-PT" altLang="pt-BR" sz="3000" dirty="0">
                <a:solidFill>
                  <a:srgbClr val="000000"/>
                </a:solidFill>
                <a:latin typeface="Arial" panose="020B0604020202020204" pitchFamily="34" charset="0"/>
              </a:rPr>
              <a:t>Gráficos, Figuras e tabelas deverão cobrir, no máximo, 50% do pôster, informando a fonte dos dados e deverá ser colocada abaixo das mesmas.</a:t>
            </a:r>
          </a:p>
          <a:p>
            <a:pPr algn="just" eaLnBrk="1" hangingPunct="1">
              <a:spcBef>
                <a:spcPct val="50000"/>
              </a:spcBef>
              <a:buFontTx/>
              <a:buChar char="•"/>
            </a:pPr>
            <a:r>
              <a:rPr lang="pt-PT" altLang="pt-BR" sz="3000" dirty="0">
                <a:solidFill>
                  <a:srgbClr val="000000"/>
                </a:solidFill>
                <a:latin typeface="Arial" panose="020B0604020202020204" pitchFamily="34" charset="0"/>
              </a:rPr>
              <a:t>As informações apresentadas no pôster devem ser precisas e claras.</a:t>
            </a:r>
          </a:p>
          <a:p>
            <a:pPr algn="just" eaLnBrk="1" hangingPunct="1">
              <a:spcBef>
                <a:spcPct val="50000"/>
              </a:spcBef>
              <a:buFontTx/>
              <a:buChar char="•"/>
            </a:pPr>
            <a:r>
              <a:rPr lang="pt-PT" altLang="pt-BR" sz="3000" dirty="0">
                <a:solidFill>
                  <a:srgbClr val="000000"/>
                </a:solidFill>
                <a:latin typeface="Arial" panose="020B0604020202020204" pitchFamily="34" charset="0"/>
              </a:rPr>
              <a:t> Este Modelo encontra-se na formatação sugerida. O autor poderá copiar seu conteúdo a este formato, uma vez que as letras já estão no tamanho e na fonte sugeridas pelo evento.</a:t>
            </a:r>
          </a:p>
          <a:p>
            <a:pPr algn="just" eaLnBrk="1" hangingPunct="1">
              <a:spcBef>
                <a:spcPct val="50000"/>
              </a:spcBef>
              <a:buFontTx/>
              <a:buChar char="•"/>
            </a:pPr>
            <a:r>
              <a:rPr lang="pt-PT" altLang="pt-BR" sz="3000" dirty="0">
                <a:solidFill>
                  <a:srgbClr val="000000"/>
                </a:solidFill>
                <a:latin typeface="Arial" panose="020B0604020202020204" pitchFamily="34" charset="0"/>
              </a:rPr>
              <a:t>Em caso de dúvidas referentes a apresentação e ao formato do pôster, por favor entre em contato através do e-mail seac@aedb.br.</a:t>
            </a:r>
          </a:p>
        </p:txBody>
      </p:sp>
      <p:sp>
        <p:nvSpPr>
          <p:cNvPr id="4109" name="Text Box 3661">
            <a:extLst>
              <a:ext uri="{FF2B5EF4-FFF2-40B4-BE49-F238E27FC236}">
                <a16:creationId xmlns:a16="http://schemas.microsoft.com/office/drawing/2014/main" xmlns="" id="{1490D7BA-36A8-2C7C-2D80-810DAD0EA75B}"/>
              </a:ext>
            </a:extLst>
          </p:cNvPr>
          <p:cNvSpPr txBox="1">
            <a:spLocks noChangeArrowheads="1"/>
          </p:cNvSpPr>
          <p:nvPr/>
        </p:nvSpPr>
        <p:spPr bwMode="auto">
          <a:xfrm>
            <a:off x="23266400" y="33340675"/>
            <a:ext cx="1029652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655638">
              <a:defRPr sz="2300">
                <a:solidFill>
                  <a:schemeClr val="tx1"/>
                </a:solidFill>
                <a:latin typeface="tahoma, verdana, arial" charset="0"/>
                <a:cs typeface="Times New Roman" panose="02020603050405020304" pitchFamily="18" charset="0"/>
              </a:defRPr>
            </a:lvl1pPr>
            <a:lvl2pPr marL="742950" indent="-285750" defTabSz="655638">
              <a:defRPr sz="2300">
                <a:solidFill>
                  <a:schemeClr val="tx1"/>
                </a:solidFill>
                <a:latin typeface="tahoma, verdana, arial" charset="0"/>
                <a:cs typeface="Times New Roman" panose="02020603050405020304" pitchFamily="18" charset="0"/>
              </a:defRPr>
            </a:lvl2pPr>
            <a:lvl3pPr marL="1143000" indent="-228600" defTabSz="655638">
              <a:defRPr sz="2300">
                <a:solidFill>
                  <a:schemeClr val="tx1"/>
                </a:solidFill>
                <a:latin typeface="tahoma, verdana, arial" charset="0"/>
                <a:cs typeface="Times New Roman" panose="02020603050405020304" pitchFamily="18" charset="0"/>
              </a:defRPr>
            </a:lvl3pPr>
            <a:lvl4pPr marL="1600200" indent="-228600" defTabSz="655638">
              <a:defRPr sz="2300">
                <a:solidFill>
                  <a:schemeClr val="tx1"/>
                </a:solidFill>
                <a:latin typeface="tahoma, verdana, arial" charset="0"/>
                <a:cs typeface="Times New Roman" panose="02020603050405020304" pitchFamily="18" charset="0"/>
              </a:defRPr>
            </a:lvl4pPr>
            <a:lvl5pPr marL="2057400" indent="-228600" defTabSz="655638">
              <a:defRPr sz="2300">
                <a:solidFill>
                  <a:schemeClr val="tx1"/>
                </a:solidFill>
                <a:latin typeface="tahoma, verdana, arial" charset="0"/>
                <a:cs typeface="Times New Roman" panose="02020603050405020304" pitchFamily="18" charset="0"/>
              </a:defRPr>
            </a:lvl5pPr>
            <a:lvl6pPr marL="25146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2800" dirty="0">
                <a:latin typeface="Arial" panose="020B0604020202020204" pitchFamily="34" charset="0"/>
              </a:rPr>
              <a:t>As referências devem ser padronizadas (conforme o artigo submetido na </a:t>
            </a:r>
            <a:r>
              <a:rPr lang="pt-BR" altLang="pt-BR" sz="2800" i="1" dirty="0">
                <a:latin typeface="Arial" panose="020B0604020202020204" pitchFamily="34" charset="0"/>
              </a:rPr>
              <a:t>SEAC</a:t>
            </a:r>
            <a:r>
              <a:rPr lang="pt-BR" altLang="pt-BR" sz="2800" dirty="0">
                <a:latin typeface="Arial" panose="020B0604020202020204" pitchFamily="34" charset="0"/>
              </a:rPr>
              <a:t>), em fonte com tamanho 28. </a:t>
            </a:r>
          </a:p>
          <a:p>
            <a:pPr algn="just" eaLnBrk="1" hangingPunct="1"/>
            <a:endParaRPr lang="pt-BR" altLang="pt-BR" sz="2800" dirty="0">
              <a:latin typeface="Arial" panose="020B0604020202020204" pitchFamily="34" charset="0"/>
            </a:endParaRPr>
          </a:p>
          <a:p>
            <a:pPr algn="just" eaLnBrk="1" hangingPunct="1"/>
            <a:r>
              <a:rPr lang="pt-BR" altLang="pt-BR" sz="2800">
                <a:latin typeface="Arial" panose="020B0604020202020204" pitchFamily="34" charset="0"/>
              </a:rPr>
              <a:t>Não é necessário incluir todas as referências </a:t>
            </a:r>
            <a:r>
              <a:rPr lang="pt-BR" altLang="pt-BR" sz="2800" smtClean="0">
                <a:latin typeface="Arial" panose="020B0604020202020204" pitchFamily="34" charset="0"/>
              </a:rPr>
              <a:t>no </a:t>
            </a:r>
            <a:r>
              <a:rPr lang="pt-BR" altLang="pt-BR" sz="2800">
                <a:latin typeface="Arial" panose="020B0604020202020204" pitchFamily="34" charset="0"/>
              </a:rPr>
              <a:t>pôster, bastando tão somente incluir aquelas de maior relevância à consecução da pesquisa.</a:t>
            </a:r>
          </a:p>
          <a:p>
            <a:pPr algn="just" eaLnBrk="1" hangingPunct="1"/>
            <a:endParaRPr lang="pt-BR" altLang="pt-BR" sz="2800" dirty="0">
              <a:latin typeface="Arial" panose="020B0604020202020204" pitchFamily="34" charset="0"/>
            </a:endParaRPr>
          </a:p>
        </p:txBody>
      </p:sp>
      <p:sp>
        <p:nvSpPr>
          <p:cNvPr id="4110" name="Text Box 3674">
            <a:extLst>
              <a:ext uri="{FF2B5EF4-FFF2-40B4-BE49-F238E27FC236}">
                <a16:creationId xmlns:a16="http://schemas.microsoft.com/office/drawing/2014/main" xmlns="" id="{AE4E5B31-2E33-858D-9582-FF9CC7DE5692}"/>
              </a:ext>
            </a:extLst>
          </p:cNvPr>
          <p:cNvSpPr txBox="1">
            <a:spLocks noChangeArrowheads="1"/>
          </p:cNvSpPr>
          <p:nvPr/>
        </p:nvSpPr>
        <p:spPr bwMode="auto">
          <a:xfrm>
            <a:off x="12176125" y="12901613"/>
            <a:ext cx="2822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endParaRPr lang="pt-BR" altLang="pt-BR" sz="2400"/>
          </a:p>
        </p:txBody>
      </p:sp>
      <p:sp>
        <p:nvSpPr>
          <p:cNvPr id="4111" name="Text Box 3682">
            <a:extLst>
              <a:ext uri="{FF2B5EF4-FFF2-40B4-BE49-F238E27FC236}">
                <a16:creationId xmlns:a16="http://schemas.microsoft.com/office/drawing/2014/main" xmlns="" id="{C8978846-5750-7E42-4CC3-9C8A7470550F}"/>
              </a:ext>
            </a:extLst>
          </p:cNvPr>
          <p:cNvSpPr txBox="1">
            <a:spLocks noChangeArrowheads="1"/>
          </p:cNvSpPr>
          <p:nvPr/>
        </p:nvSpPr>
        <p:spPr bwMode="auto">
          <a:xfrm>
            <a:off x="12465050" y="25850850"/>
            <a:ext cx="101600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Texto (tamanho da fonte = 30)</a:t>
            </a:r>
          </a:p>
        </p:txBody>
      </p:sp>
      <p:sp>
        <p:nvSpPr>
          <p:cNvPr id="4112" name="Text Box 3922">
            <a:extLst>
              <a:ext uri="{FF2B5EF4-FFF2-40B4-BE49-F238E27FC236}">
                <a16:creationId xmlns:a16="http://schemas.microsoft.com/office/drawing/2014/main" xmlns="" id="{FA0591AE-1B30-31BE-1DEA-7AB9F7C08810}"/>
              </a:ext>
            </a:extLst>
          </p:cNvPr>
          <p:cNvSpPr txBox="1">
            <a:spLocks noChangeArrowheads="1"/>
          </p:cNvSpPr>
          <p:nvPr/>
        </p:nvSpPr>
        <p:spPr bwMode="auto">
          <a:xfrm>
            <a:off x="1128713" y="35318700"/>
            <a:ext cx="1048226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Texto (tamanho da fonte = 30)</a:t>
            </a:r>
            <a:endParaRPr lang="pt-BR" altLang="pt-BR" sz="3000">
              <a:solidFill>
                <a:srgbClr val="000000"/>
              </a:solidFill>
              <a:latin typeface="Arial" panose="020B0604020202020204" pitchFamily="34" charset="0"/>
            </a:endParaRPr>
          </a:p>
        </p:txBody>
      </p:sp>
      <p:sp>
        <p:nvSpPr>
          <p:cNvPr id="4113" name="Text Box 3923">
            <a:extLst>
              <a:ext uri="{FF2B5EF4-FFF2-40B4-BE49-F238E27FC236}">
                <a16:creationId xmlns:a16="http://schemas.microsoft.com/office/drawing/2014/main" xmlns="" id="{000B8B21-C180-3870-BCE8-24BE20F51004}"/>
              </a:ext>
            </a:extLst>
          </p:cNvPr>
          <p:cNvSpPr txBox="1">
            <a:spLocks noChangeArrowheads="1"/>
          </p:cNvSpPr>
          <p:nvPr/>
        </p:nvSpPr>
        <p:spPr bwMode="auto">
          <a:xfrm>
            <a:off x="22977475" y="15841663"/>
            <a:ext cx="10240963"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Texto (tamanho da fonte = 30). O último item deve efetuar o fechamento do conteúdo apresentado.</a:t>
            </a:r>
            <a:endParaRPr lang="pt-BR" altLang="pt-BR" sz="3000">
              <a:latin typeface="Arial" panose="020B0604020202020204" pitchFamily="34" charset="0"/>
            </a:endParaRPr>
          </a:p>
        </p:txBody>
      </p:sp>
      <p:sp>
        <p:nvSpPr>
          <p:cNvPr id="4114" name="Text Box 3927">
            <a:extLst>
              <a:ext uri="{FF2B5EF4-FFF2-40B4-BE49-F238E27FC236}">
                <a16:creationId xmlns:a16="http://schemas.microsoft.com/office/drawing/2014/main" xmlns="" id="{903E5877-3965-0F9A-6A71-58FD9EE70B83}"/>
              </a:ext>
            </a:extLst>
          </p:cNvPr>
          <p:cNvSpPr txBox="1">
            <a:spLocks noChangeArrowheads="1"/>
          </p:cNvSpPr>
          <p:nvPr/>
        </p:nvSpPr>
        <p:spPr bwMode="auto">
          <a:xfrm>
            <a:off x="1016000" y="30676850"/>
            <a:ext cx="104822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Texto (tamanho da fonte = 30)</a:t>
            </a:r>
            <a:endParaRPr lang="pt-BR" altLang="pt-BR" sz="3000">
              <a:solidFill>
                <a:srgbClr val="000000"/>
              </a:solidFill>
              <a:latin typeface="Arial" panose="020B0604020202020204" pitchFamily="34" charset="0"/>
            </a:endParaRPr>
          </a:p>
        </p:txBody>
      </p:sp>
      <p:sp>
        <p:nvSpPr>
          <p:cNvPr id="4115" name="Text Box 3930">
            <a:extLst>
              <a:ext uri="{FF2B5EF4-FFF2-40B4-BE49-F238E27FC236}">
                <a16:creationId xmlns:a16="http://schemas.microsoft.com/office/drawing/2014/main" xmlns="" id="{E6E5D169-858C-2740-3212-9FBCFEAE05EE}"/>
              </a:ext>
            </a:extLst>
          </p:cNvPr>
          <p:cNvSpPr txBox="1">
            <a:spLocks noChangeArrowheads="1"/>
          </p:cNvSpPr>
          <p:nvPr/>
        </p:nvSpPr>
        <p:spPr bwMode="auto">
          <a:xfrm>
            <a:off x="12680950" y="20594638"/>
            <a:ext cx="100790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2100" b="1">
                <a:latin typeface="Arial" panose="020B0604020202020204" pitchFamily="34" charset="0"/>
              </a:rPr>
              <a:t>Figura 1 – Percentual de participação regional aprovado no VI SEGeT</a:t>
            </a:r>
          </a:p>
        </p:txBody>
      </p:sp>
      <p:sp>
        <p:nvSpPr>
          <p:cNvPr id="4116" name="Text Box 3415">
            <a:extLst>
              <a:ext uri="{FF2B5EF4-FFF2-40B4-BE49-F238E27FC236}">
                <a16:creationId xmlns:a16="http://schemas.microsoft.com/office/drawing/2014/main" xmlns="" id="{7A0F2577-4584-D150-C2BC-518797952DE8}"/>
              </a:ext>
            </a:extLst>
          </p:cNvPr>
          <p:cNvSpPr txBox="1">
            <a:spLocks noChangeArrowheads="1"/>
          </p:cNvSpPr>
          <p:nvPr/>
        </p:nvSpPr>
        <p:spPr bwMode="auto">
          <a:xfrm>
            <a:off x="942975" y="13898563"/>
            <a:ext cx="10663238"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1 TÍTULO DO ITEM</a:t>
            </a:r>
          </a:p>
        </p:txBody>
      </p:sp>
      <p:sp>
        <p:nvSpPr>
          <p:cNvPr id="4117" name="Text Box 45">
            <a:extLst>
              <a:ext uri="{FF2B5EF4-FFF2-40B4-BE49-F238E27FC236}">
                <a16:creationId xmlns:a16="http://schemas.microsoft.com/office/drawing/2014/main" xmlns="" id="{9B4236B4-8B93-1B55-BE70-E32F06B3719A}"/>
              </a:ext>
            </a:extLst>
          </p:cNvPr>
          <p:cNvSpPr txBox="1">
            <a:spLocks noChangeArrowheads="1"/>
          </p:cNvSpPr>
          <p:nvPr/>
        </p:nvSpPr>
        <p:spPr bwMode="auto">
          <a:xfrm>
            <a:off x="942975" y="12674600"/>
            <a:ext cx="320436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19125">
              <a:defRPr sz="2300">
                <a:solidFill>
                  <a:schemeClr val="tx1"/>
                </a:solidFill>
                <a:latin typeface="tahoma, verdana, arial" charset="0"/>
                <a:cs typeface="Times New Roman" panose="02020603050405020304" pitchFamily="18" charset="0"/>
              </a:defRPr>
            </a:lvl1pPr>
            <a:lvl2pPr marL="742950" indent="-285750" defTabSz="619125">
              <a:defRPr sz="2300">
                <a:solidFill>
                  <a:schemeClr val="tx1"/>
                </a:solidFill>
                <a:latin typeface="tahoma, verdana, arial" charset="0"/>
                <a:cs typeface="Times New Roman" panose="02020603050405020304" pitchFamily="18" charset="0"/>
              </a:defRPr>
            </a:lvl2pPr>
            <a:lvl3pPr marL="1143000" indent="-228600" defTabSz="619125">
              <a:defRPr sz="2300">
                <a:solidFill>
                  <a:schemeClr val="tx1"/>
                </a:solidFill>
                <a:latin typeface="tahoma, verdana, arial" charset="0"/>
                <a:cs typeface="Times New Roman" panose="02020603050405020304" pitchFamily="18" charset="0"/>
              </a:defRPr>
            </a:lvl3pPr>
            <a:lvl4pPr marL="1600200" indent="-228600" defTabSz="619125">
              <a:defRPr sz="2300">
                <a:solidFill>
                  <a:schemeClr val="tx1"/>
                </a:solidFill>
                <a:latin typeface="tahoma, verdana, arial" charset="0"/>
                <a:cs typeface="Times New Roman" panose="02020603050405020304" pitchFamily="18" charset="0"/>
              </a:defRPr>
            </a:lvl4pPr>
            <a:lvl5pPr marL="2057400" indent="-228600" defTabSz="619125">
              <a:defRPr sz="2300">
                <a:solidFill>
                  <a:schemeClr val="tx1"/>
                </a:solidFill>
                <a:latin typeface="tahoma, verdana, arial" charset="0"/>
                <a:cs typeface="Times New Roman" panose="02020603050405020304" pitchFamily="18" charset="0"/>
              </a:defRPr>
            </a:lvl5pPr>
            <a:lvl6pPr marL="25146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a:t>____________________________________________________________________________________________________________________________________________________________________________________________________</a:t>
            </a:r>
          </a:p>
          <a:p>
            <a:pPr algn="ctr" eaLnBrk="1" hangingPunct="1"/>
            <a:endParaRPr lang="pt-BR" altLang="pt-BR"/>
          </a:p>
        </p:txBody>
      </p:sp>
      <p:sp>
        <p:nvSpPr>
          <p:cNvPr id="4118" name="Text Box 3415">
            <a:extLst>
              <a:ext uri="{FF2B5EF4-FFF2-40B4-BE49-F238E27FC236}">
                <a16:creationId xmlns:a16="http://schemas.microsoft.com/office/drawing/2014/main" xmlns="" id="{9C5C07DD-6F8B-BE5F-B986-941DDEB0A9CA}"/>
              </a:ext>
            </a:extLst>
          </p:cNvPr>
          <p:cNvSpPr txBox="1">
            <a:spLocks noChangeArrowheads="1"/>
          </p:cNvSpPr>
          <p:nvPr/>
        </p:nvSpPr>
        <p:spPr bwMode="auto">
          <a:xfrm>
            <a:off x="942975" y="28227338"/>
            <a:ext cx="10663238" cy="1023937"/>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2 TÍTULO DO ITEM</a:t>
            </a:r>
          </a:p>
        </p:txBody>
      </p:sp>
      <p:sp>
        <p:nvSpPr>
          <p:cNvPr id="4119" name="Text Box 3415">
            <a:extLst>
              <a:ext uri="{FF2B5EF4-FFF2-40B4-BE49-F238E27FC236}">
                <a16:creationId xmlns:a16="http://schemas.microsoft.com/office/drawing/2014/main" xmlns="" id="{BEB73354-E1F6-83D9-CB6C-A24E21AC5D50}"/>
              </a:ext>
            </a:extLst>
          </p:cNvPr>
          <p:cNvSpPr txBox="1">
            <a:spLocks noChangeArrowheads="1"/>
          </p:cNvSpPr>
          <p:nvPr/>
        </p:nvSpPr>
        <p:spPr bwMode="auto">
          <a:xfrm>
            <a:off x="798513" y="32835850"/>
            <a:ext cx="10663237" cy="1023938"/>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3 TÍTULO DO ITEM</a:t>
            </a:r>
          </a:p>
        </p:txBody>
      </p:sp>
      <p:graphicFrame>
        <p:nvGraphicFramePr>
          <p:cNvPr id="4120" name="Object 49">
            <a:extLst>
              <a:ext uri="{FF2B5EF4-FFF2-40B4-BE49-F238E27FC236}">
                <a16:creationId xmlns:a16="http://schemas.microsoft.com/office/drawing/2014/main" xmlns="" id="{B4244246-B0DA-FB60-793B-7434F97B8650}"/>
              </a:ext>
            </a:extLst>
          </p:cNvPr>
          <p:cNvGraphicFramePr>
            <a:graphicFrameLocks noChangeAspect="1"/>
          </p:cNvGraphicFramePr>
          <p:nvPr/>
        </p:nvGraphicFramePr>
        <p:xfrm>
          <a:off x="12823825" y="13322300"/>
          <a:ext cx="9577388" cy="7127875"/>
        </p:xfrm>
        <a:graphic>
          <a:graphicData uri="http://schemas.openxmlformats.org/presentationml/2006/ole">
            <mc:AlternateContent xmlns:mc="http://schemas.openxmlformats.org/markup-compatibility/2006">
              <mc:Choice xmlns:v="urn:schemas-microsoft-com:vml" Requires="v">
                <p:oleObj spid="_x0000_s1028" name="Imagem de bitmap" r:id="rId8" imgW="3191320" imgH="1848108" progId="Paint.Picture">
                  <p:embed/>
                </p:oleObj>
              </mc:Choice>
              <mc:Fallback>
                <p:oleObj name="Imagem de bitmap" r:id="rId8" imgW="3191320" imgH="1848108" progId="Paint.Picture">
                  <p:embed/>
                  <p:pic>
                    <p:nvPicPr>
                      <p:cNvPr id="0" name="Object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823825" y="13322300"/>
                        <a:ext cx="9577388" cy="71278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4121" name="Text Box 3415">
            <a:extLst>
              <a:ext uri="{FF2B5EF4-FFF2-40B4-BE49-F238E27FC236}">
                <a16:creationId xmlns:a16="http://schemas.microsoft.com/office/drawing/2014/main" xmlns="" id="{E353ABA3-B1E8-0995-6523-33AC8BE405F1}"/>
              </a:ext>
            </a:extLst>
          </p:cNvPr>
          <p:cNvSpPr txBox="1">
            <a:spLocks noChangeArrowheads="1"/>
          </p:cNvSpPr>
          <p:nvPr/>
        </p:nvSpPr>
        <p:spPr bwMode="auto">
          <a:xfrm>
            <a:off x="12465050" y="23618825"/>
            <a:ext cx="10663238"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3.1 Título do sub-item</a:t>
            </a:r>
          </a:p>
        </p:txBody>
      </p:sp>
      <p:sp>
        <p:nvSpPr>
          <p:cNvPr id="4122" name="Text Box 3682">
            <a:extLst>
              <a:ext uri="{FF2B5EF4-FFF2-40B4-BE49-F238E27FC236}">
                <a16:creationId xmlns:a16="http://schemas.microsoft.com/office/drawing/2014/main" xmlns="" id="{78EAACE7-5677-8A6B-4CB9-38D47502DD79}"/>
              </a:ext>
            </a:extLst>
          </p:cNvPr>
          <p:cNvSpPr txBox="1">
            <a:spLocks noChangeArrowheads="1"/>
          </p:cNvSpPr>
          <p:nvPr/>
        </p:nvSpPr>
        <p:spPr bwMode="auto">
          <a:xfrm>
            <a:off x="12752388" y="28084463"/>
            <a:ext cx="98647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Tabela 1: apresentação da média de idades, da altura e do peso dos elementos constituintes</a:t>
            </a:r>
          </a:p>
        </p:txBody>
      </p:sp>
      <p:graphicFrame>
        <p:nvGraphicFramePr>
          <p:cNvPr id="4123" name="Object 56">
            <a:extLst>
              <a:ext uri="{FF2B5EF4-FFF2-40B4-BE49-F238E27FC236}">
                <a16:creationId xmlns:a16="http://schemas.microsoft.com/office/drawing/2014/main" xmlns="" id="{95943FC1-9E56-E407-E415-30DC7DFF96D5}"/>
              </a:ext>
            </a:extLst>
          </p:cNvPr>
          <p:cNvGraphicFramePr>
            <a:graphicFrameLocks noChangeAspect="1"/>
          </p:cNvGraphicFramePr>
          <p:nvPr/>
        </p:nvGraphicFramePr>
        <p:xfrm>
          <a:off x="12752388" y="29163963"/>
          <a:ext cx="9864725" cy="6192837"/>
        </p:xfrm>
        <a:graphic>
          <a:graphicData uri="http://schemas.openxmlformats.org/presentationml/2006/ole">
            <mc:AlternateContent xmlns:mc="http://schemas.openxmlformats.org/markup-compatibility/2006">
              <mc:Choice xmlns:v="urn:schemas-microsoft-com:vml" Requires="v">
                <p:oleObj spid="_x0000_s1029" name="Imagem de bitmap" r:id="rId10" imgW="3580952" imgH="1685714" progId="Paint.Picture">
                  <p:embed/>
                </p:oleObj>
              </mc:Choice>
              <mc:Fallback>
                <p:oleObj name="Imagem de bitmap" r:id="rId10" imgW="3580952" imgH="1685714" progId="Paint.Picture">
                  <p:embed/>
                  <p:pic>
                    <p:nvPicPr>
                      <p:cNvPr id="0" name="Object 5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52388" y="29163963"/>
                        <a:ext cx="9864725" cy="6192837"/>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4124" name="Text Box 3682">
            <a:extLst>
              <a:ext uri="{FF2B5EF4-FFF2-40B4-BE49-F238E27FC236}">
                <a16:creationId xmlns:a16="http://schemas.microsoft.com/office/drawing/2014/main" xmlns="" id="{7747579B-2392-A497-4F4B-921CC004E1B9}"/>
              </a:ext>
            </a:extLst>
          </p:cNvPr>
          <p:cNvSpPr txBox="1">
            <a:spLocks noChangeArrowheads="1"/>
          </p:cNvSpPr>
          <p:nvPr/>
        </p:nvSpPr>
        <p:spPr bwMode="auto">
          <a:xfrm>
            <a:off x="12968288" y="35356800"/>
            <a:ext cx="95043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2100">
                <a:solidFill>
                  <a:srgbClr val="000000"/>
                </a:solidFill>
                <a:latin typeface="Arial" panose="020B0604020202020204" pitchFamily="34" charset="0"/>
              </a:rPr>
              <a:t>Fonte: Senso</a:t>
            </a:r>
          </a:p>
        </p:txBody>
      </p:sp>
      <p:sp>
        <p:nvSpPr>
          <p:cNvPr id="4125" name="Text Box 3415">
            <a:extLst>
              <a:ext uri="{FF2B5EF4-FFF2-40B4-BE49-F238E27FC236}">
                <a16:creationId xmlns:a16="http://schemas.microsoft.com/office/drawing/2014/main" xmlns="" id="{A97F497B-FC06-13E4-09FD-837E31CC7BE1}"/>
              </a:ext>
            </a:extLst>
          </p:cNvPr>
          <p:cNvSpPr txBox="1">
            <a:spLocks noChangeArrowheads="1"/>
          </p:cNvSpPr>
          <p:nvPr/>
        </p:nvSpPr>
        <p:spPr bwMode="auto">
          <a:xfrm>
            <a:off x="22906038" y="13898563"/>
            <a:ext cx="10663237"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4. TÍTULO DO ITEM</a:t>
            </a:r>
          </a:p>
        </p:txBody>
      </p:sp>
      <p:sp>
        <p:nvSpPr>
          <p:cNvPr id="4126" name="Text Box 3415">
            <a:extLst>
              <a:ext uri="{FF2B5EF4-FFF2-40B4-BE49-F238E27FC236}">
                <a16:creationId xmlns:a16="http://schemas.microsoft.com/office/drawing/2014/main" xmlns="" id="{D3D671B0-FCF7-13DE-5C0B-A565BAAC6CCC}"/>
              </a:ext>
            </a:extLst>
          </p:cNvPr>
          <p:cNvSpPr txBox="1">
            <a:spLocks noChangeArrowheads="1"/>
          </p:cNvSpPr>
          <p:nvPr/>
        </p:nvSpPr>
        <p:spPr bwMode="auto">
          <a:xfrm>
            <a:off x="23121938" y="31684913"/>
            <a:ext cx="10663237"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REFERÊNCIAS</a:t>
            </a:r>
          </a:p>
        </p:txBody>
      </p:sp>
      <p:sp>
        <p:nvSpPr>
          <p:cNvPr id="4127" name="Text Box 60">
            <a:extLst>
              <a:ext uri="{FF2B5EF4-FFF2-40B4-BE49-F238E27FC236}">
                <a16:creationId xmlns:a16="http://schemas.microsoft.com/office/drawing/2014/main" xmlns="" id="{BBC41981-ADEC-9E7B-8B01-FC413912B55B}"/>
              </a:ext>
            </a:extLst>
          </p:cNvPr>
          <p:cNvSpPr txBox="1">
            <a:spLocks noChangeArrowheads="1"/>
          </p:cNvSpPr>
          <p:nvPr/>
        </p:nvSpPr>
        <p:spPr bwMode="auto">
          <a:xfrm>
            <a:off x="1000125" y="7024688"/>
            <a:ext cx="320436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19125">
              <a:defRPr sz="2300">
                <a:solidFill>
                  <a:schemeClr val="tx1"/>
                </a:solidFill>
                <a:latin typeface="tahoma, verdana, arial" charset="0"/>
                <a:cs typeface="Times New Roman" panose="02020603050405020304" pitchFamily="18" charset="0"/>
              </a:defRPr>
            </a:lvl1pPr>
            <a:lvl2pPr marL="742950" indent="-285750" defTabSz="619125">
              <a:defRPr sz="2300">
                <a:solidFill>
                  <a:schemeClr val="tx1"/>
                </a:solidFill>
                <a:latin typeface="tahoma, verdana, arial" charset="0"/>
                <a:cs typeface="Times New Roman" panose="02020603050405020304" pitchFamily="18" charset="0"/>
              </a:defRPr>
            </a:lvl2pPr>
            <a:lvl3pPr marL="1143000" indent="-228600" defTabSz="619125">
              <a:defRPr sz="2300">
                <a:solidFill>
                  <a:schemeClr val="tx1"/>
                </a:solidFill>
                <a:latin typeface="tahoma, verdana, arial" charset="0"/>
                <a:cs typeface="Times New Roman" panose="02020603050405020304" pitchFamily="18" charset="0"/>
              </a:defRPr>
            </a:lvl3pPr>
            <a:lvl4pPr marL="1600200" indent="-228600" defTabSz="619125">
              <a:defRPr sz="2300">
                <a:solidFill>
                  <a:schemeClr val="tx1"/>
                </a:solidFill>
                <a:latin typeface="tahoma, verdana, arial" charset="0"/>
                <a:cs typeface="Times New Roman" panose="02020603050405020304" pitchFamily="18" charset="0"/>
              </a:defRPr>
            </a:lvl4pPr>
            <a:lvl5pPr marL="2057400" indent="-228600" defTabSz="619125">
              <a:defRPr sz="2300">
                <a:solidFill>
                  <a:schemeClr val="tx1"/>
                </a:solidFill>
                <a:latin typeface="tahoma, verdana, arial" charset="0"/>
                <a:cs typeface="Times New Roman" panose="02020603050405020304" pitchFamily="18" charset="0"/>
              </a:defRPr>
            </a:lvl5pPr>
            <a:lvl6pPr marL="25146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a:t>____________________________________________________________________________________________________________________________________________________________________________________________________</a:t>
            </a:r>
          </a:p>
          <a:p>
            <a:pPr algn="ctr" eaLnBrk="1" hangingPunct="1"/>
            <a:endParaRPr lang="pt-BR" altLang="pt-BR"/>
          </a:p>
        </p:txBody>
      </p:sp>
      <p:sp>
        <p:nvSpPr>
          <p:cNvPr id="4128" name="Text Box 3923">
            <a:extLst>
              <a:ext uri="{FF2B5EF4-FFF2-40B4-BE49-F238E27FC236}">
                <a16:creationId xmlns:a16="http://schemas.microsoft.com/office/drawing/2014/main" xmlns="" id="{BF6D1C46-B513-5845-1569-9D88AEB2D142}"/>
              </a:ext>
            </a:extLst>
          </p:cNvPr>
          <p:cNvSpPr txBox="1">
            <a:spLocks noChangeArrowheads="1"/>
          </p:cNvSpPr>
          <p:nvPr/>
        </p:nvSpPr>
        <p:spPr bwMode="auto">
          <a:xfrm>
            <a:off x="23048913" y="17425988"/>
            <a:ext cx="10383837" cy="171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Figuras e legendas </a:t>
            </a:r>
          </a:p>
          <a:p>
            <a:pPr algn="just" eaLnBrk="1" hangingPunct="1">
              <a:spcBef>
                <a:spcPct val="50000"/>
              </a:spcBef>
            </a:pPr>
            <a:r>
              <a:rPr lang="pt-BR" altLang="pt-BR" sz="3000">
                <a:solidFill>
                  <a:srgbClr val="000000"/>
                </a:solidFill>
                <a:latin typeface="Arial" panose="020B0604020202020204" pitchFamily="34" charset="0"/>
              </a:rPr>
              <a:t>Figuras devem ser numeradas e com a descrição de legenda.</a:t>
            </a:r>
            <a:endParaRPr lang="pt-BR" altLang="pt-BR" sz="3000">
              <a:latin typeface="Arial" panose="020B0604020202020204" pitchFamily="34" charset="0"/>
            </a:endParaRPr>
          </a:p>
        </p:txBody>
      </p:sp>
      <p:sp>
        <p:nvSpPr>
          <p:cNvPr id="4129" name="Text Box 3682">
            <a:extLst>
              <a:ext uri="{FF2B5EF4-FFF2-40B4-BE49-F238E27FC236}">
                <a16:creationId xmlns:a16="http://schemas.microsoft.com/office/drawing/2014/main" xmlns="" id="{B99AFB72-A750-3739-F45C-B9D34A77FB58}"/>
              </a:ext>
            </a:extLst>
          </p:cNvPr>
          <p:cNvSpPr txBox="1">
            <a:spLocks noChangeArrowheads="1"/>
          </p:cNvSpPr>
          <p:nvPr/>
        </p:nvSpPr>
        <p:spPr bwMode="auto">
          <a:xfrm>
            <a:off x="23985538" y="30819725"/>
            <a:ext cx="95043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r>
              <a:rPr lang="pt-BR" altLang="pt-BR" sz="2100">
                <a:solidFill>
                  <a:srgbClr val="000000"/>
                </a:solidFill>
                <a:latin typeface="Arial" panose="020B0604020202020204" pitchFamily="34" charset="0"/>
              </a:rPr>
              <a:t>Figura 1: fluxograma de atividades do  SEGeT</a:t>
            </a:r>
          </a:p>
        </p:txBody>
      </p:sp>
      <p:pic>
        <p:nvPicPr>
          <p:cNvPr id="4130" name="Google Shape;130;p1">
            <a:extLst>
              <a:ext uri="{FF2B5EF4-FFF2-40B4-BE49-F238E27FC236}">
                <a16:creationId xmlns:a16="http://schemas.microsoft.com/office/drawing/2014/main" xmlns="" id="{E00A5988-21F2-C356-69A1-975C1FDA7349}"/>
              </a:ext>
            </a:extLst>
          </p:cNvPr>
          <p:cNvPicPr preferRelativeResize="0">
            <a:picLocks noChangeAspect="1" noChangeArrowheads="1"/>
          </p:cNvPicPr>
          <p:nvPr/>
        </p:nvPicPr>
        <p:blipFill>
          <a:blip r:embed="rId12" cstate="print">
            <a:extLst>
              <a:ext uri="{28A0092B-C50C-407E-A947-70E740481C1C}">
                <a14:useLocalDpi xmlns:a14="http://schemas.microsoft.com/office/drawing/2010/main" val="0"/>
              </a:ext>
            </a:extLst>
          </a:blip>
          <a:srcRect/>
          <a:stretch/>
        </p:blipFill>
        <p:spPr bwMode="auto">
          <a:xfrm>
            <a:off x="24666575" y="1419068"/>
            <a:ext cx="8142288" cy="177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spDef>
    <a:ln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339966"/>
    </a:lt1>
    <a:dk2>
      <a:srgbClr val="000000"/>
    </a:dk2>
    <a:lt2>
      <a:srgbClr val="808080"/>
    </a:lt2>
    <a:accent1>
      <a:srgbClr val="00CC99"/>
    </a:accent1>
    <a:accent2>
      <a:srgbClr val="3333CC"/>
    </a:accent2>
    <a:accent3>
      <a:srgbClr val="ADCAB8"/>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4491</TotalTime>
  <Words>647</Words>
  <Application>Microsoft Office PowerPoint</Application>
  <PresentationFormat>Personalizar</PresentationFormat>
  <Paragraphs>42</Paragraphs>
  <Slides>1</Slides>
  <Notes>1</Notes>
  <HiddenSlides>0</HiddenSlides>
  <MMClips>0</MMClips>
  <ScaleCrop>false</ScaleCrop>
  <HeadingPairs>
    <vt:vector size="8" baseType="variant">
      <vt:variant>
        <vt:lpstr>Fontes usadas</vt:lpstr>
      </vt:variant>
      <vt:variant>
        <vt:i4>6</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9" baseType="lpstr">
      <vt:lpstr>Arial Unicode MS</vt:lpstr>
      <vt:lpstr>Arial</vt:lpstr>
      <vt:lpstr>Calibri</vt:lpstr>
      <vt:lpstr>Tahoma</vt:lpstr>
      <vt:lpstr>tahoma, verdana, arial</vt:lpstr>
      <vt:lpstr>Times New Roman</vt:lpstr>
      <vt:lpstr>Estrutura padrão</vt:lpstr>
      <vt:lpstr>Imagem de bitmap</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Instruções aos autores</dc:title>
  <dc:subject>Formatação apresentação POSTER</dc:subject>
  <dc:creator>SEGeT 2012</dc:creator>
  <cp:lastModifiedBy>AEDB</cp:lastModifiedBy>
  <cp:revision>450</cp:revision>
  <dcterms:created xsi:type="dcterms:W3CDTF">2003-06-01T18:10:39Z</dcterms:created>
  <dcterms:modified xsi:type="dcterms:W3CDTF">2023-05-23T14:19:03Z</dcterms:modified>
</cp:coreProperties>
</file>